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4"/>
  </p:handoutMasterIdLst>
  <p:sldIdLst>
    <p:sldId id="560" r:id="rId3"/>
    <p:sldId id="290" r:id="rId4"/>
    <p:sldId id="300" r:id="rId6"/>
    <p:sldId id="281" r:id="rId7"/>
    <p:sldId id="291" r:id="rId8"/>
    <p:sldId id="330" r:id="rId9"/>
    <p:sldId id="591" r:id="rId10"/>
    <p:sldId id="337" r:id="rId11"/>
    <p:sldId id="338" r:id="rId12"/>
    <p:sldId id="301" r:id="rId13"/>
    <p:sldId id="664" r:id="rId14"/>
    <p:sldId id="609" r:id="rId15"/>
    <p:sldId id="322" r:id="rId16"/>
    <p:sldId id="634" r:id="rId17"/>
    <p:sldId id="344" r:id="rId18"/>
    <p:sldId id="345" r:id="rId19"/>
    <p:sldId id="635" r:id="rId20"/>
    <p:sldId id="659" r:id="rId21"/>
    <p:sldId id="332" r:id="rId22"/>
    <p:sldId id="610" r:id="rId23"/>
    <p:sldId id="660" r:id="rId24"/>
    <p:sldId id="614" r:id="rId25"/>
    <p:sldId id="615" r:id="rId26"/>
    <p:sldId id="616" r:id="rId27"/>
    <p:sldId id="617" r:id="rId28"/>
    <p:sldId id="661" r:id="rId29"/>
    <p:sldId id="618" r:id="rId30"/>
    <p:sldId id="619" r:id="rId31"/>
    <p:sldId id="662" r:id="rId32"/>
    <p:sldId id="657" r:id="rId33"/>
    <p:sldId id="612" r:id="rId34"/>
    <p:sldId id="663" r:id="rId35"/>
    <p:sldId id="658" r:id="rId36"/>
    <p:sldId id="613" r:id="rId37"/>
    <p:sldId id="349" r:id="rId38"/>
    <p:sldId id="350" r:id="rId39"/>
    <p:sldId id="353" r:id="rId40"/>
    <p:sldId id="354" r:id="rId41"/>
    <p:sldId id="299" r:id="rId42"/>
    <p:sldId id="539" r:id="rId43"/>
  </p:sldIdLst>
  <p:sldSz cx="9144000" cy="5143500" type="screen16x9"/>
  <p:notesSz cx="6858000" cy="9144000"/>
  <p:custDataLst>
    <p:tags r:id="rId48"/>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2F5"/>
    <a:srgbClr val="304371"/>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5" d="100"/>
          <a:sy n="95" d="100"/>
        </p:scale>
        <p:origin x="82" y="355"/>
      </p:cViewPr>
      <p:guideLst>
        <p:guide pos="226"/>
        <p:guide orient="horz" pos="3141"/>
        <p:guide pos="2880"/>
        <p:guide pos="5678"/>
        <p:guide orient="horz" pos="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8" Type="http://schemas.openxmlformats.org/officeDocument/2006/relationships/tags" Target="tags/tag80.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rotWithShape="1">
          <a:blip r:embed="rId2">
            <a:alphaModFix amt="51000"/>
          </a:blip>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309860"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5"/>
          </p:nvPr>
        </p:nvSpPr>
        <p:spPr>
          <a:xfrm>
            <a:off x="3348624"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Picture Placeholder 7"/>
          <p:cNvSpPr>
            <a:spLocks noGrp="1"/>
          </p:cNvSpPr>
          <p:nvPr>
            <p:ph type="pic" sz="quarter" idx="16"/>
          </p:nvPr>
        </p:nvSpPr>
        <p:spPr>
          <a:xfrm>
            <a:off x="6387388"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6" name="矩形 15"/>
          <p:cNvSpPr/>
          <p:nvPr userDrawn="1"/>
        </p:nvSpPr>
        <p:spPr>
          <a:xfrm>
            <a:off x="309860" y="2805681"/>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3348624"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6387388"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147154" y="105427"/>
            <a:ext cx="819654" cy="692361"/>
            <a:chOff x="2992437" y="0"/>
            <a:chExt cx="2543175" cy="2148217"/>
          </a:xfrm>
          <a:solidFill>
            <a:srgbClr val="304371"/>
          </a:solidFill>
        </p:grpSpPr>
        <p:grpSp>
          <p:nvGrpSpPr>
            <p:cNvPr id="9" name="组合 8"/>
            <p:cNvGrpSpPr/>
            <p:nvPr/>
          </p:nvGrpSpPr>
          <p:grpSpPr>
            <a:xfrm>
              <a:off x="2992437" y="1183017"/>
              <a:ext cx="2543175" cy="965200"/>
              <a:chOff x="3297238" y="2879725"/>
              <a:chExt cx="2543175" cy="965200"/>
            </a:xfrm>
            <a:grpFill/>
          </p:grpSpPr>
          <p:sp>
            <p:nvSpPr>
              <p:cNvPr id="27"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3"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4"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5"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0" name="组合 9"/>
            <p:cNvGrpSpPr/>
            <p:nvPr/>
          </p:nvGrpSpPr>
          <p:grpSpPr>
            <a:xfrm>
              <a:off x="3763962" y="0"/>
              <a:ext cx="1069105" cy="1067923"/>
              <a:chOff x="3851276" y="1292225"/>
              <a:chExt cx="1435100" cy="1433513"/>
            </a:xfrm>
            <a:grpFill/>
          </p:grpSpPr>
          <p:sp>
            <p:nvSpPr>
              <p:cNvPr id="11"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8" name="Footer Placeholder 7"/>
          <p:cNvSpPr>
            <a:spLocks noGrp="1"/>
          </p:cNvSpPr>
          <p:nvPr>
            <p:ph type="ftr" sz="quarter" idx="11"/>
          </p:nvPr>
        </p:nvSpPr>
        <p:spPr>
          <a:xfrm>
            <a:off x="3028950" y="4767263"/>
            <a:ext cx="3086100" cy="273844"/>
          </a:xfr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4" name="Footer Placeholder 3"/>
          <p:cNvSpPr>
            <a:spLocks noGrp="1"/>
          </p:cNvSpPr>
          <p:nvPr>
            <p:ph type="ftr" sz="quarter" idx="11"/>
          </p:nvPr>
        </p:nvSpPr>
        <p:spPr>
          <a:xfrm>
            <a:off x="3028950" y="4767263"/>
            <a:ext cx="3086100" cy="273844"/>
          </a:xfr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a:xfrm>
            <a:off x="3028950" y="4767263"/>
            <a:ext cx="3086100" cy="273844"/>
          </a:xfr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p:spPr>
        <p:txBody>
          <a:bodyPr/>
          <a:lstStyle/>
          <a:p>
            <a:fld id="{EE3F9CDB-1F21-4789-A81E-8FEA25CE194B}" type="slidenum">
              <a:rPr lang="zh-CN" altLang="en-US" smtClean="0"/>
            </a:fld>
            <a:endParaRPr lang="zh-CN" alt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3" Type="http://schemas.openxmlformats.org/officeDocument/2006/relationships/slideLayout" Target="../slideLayouts/slideLayout8.xml"/><Relationship Id="rId62" Type="http://schemas.openxmlformats.org/officeDocument/2006/relationships/tags" Target="../tags/tag62.xml"/><Relationship Id="rId61" Type="http://schemas.openxmlformats.org/officeDocument/2006/relationships/tags" Target="../tags/tag61.xml"/><Relationship Id="rId60" Type="http://schemas.openxmlformats.org/officeDocument/2006/relationships/tags" Target="../tags/tag60.xml"/><Relationship Id="rId6" Type="http://schemas.openxmlformats.org/officeDocument/2006/relationships/tags" Target="../tags/tag6.xml"/><Relationship Id="rId59" Type="http://schemas.openxmlformats.org/officeDocument/2006/relationships/tags" Target="../tags/tag59.xml"/><Relationship Id="rId58" Type="http://schemas.openxmlformats.org/officeDocument/2006/relationships/tags" Target="../tags/tag58.xml"/><Relationship Id="rId57" Type="http://schemas.openxmlformats.org/officeDocument/2006/relationships/tags" Target="../tags/tag57.xml"/><Relationship Id="rId56" Type="http://schemas.openxmlformats.org/officeDocument/2006/relationships/tags" Target="../tags/tag56.xml"/><Relationship Id="rId55" Type="http://schemas.openxmlformats.org/officeDocument/2006/relationships/tags" Target="../tags/tag55.xml"/><Relationship Id="rId54" Type="http://schemas.openxmlformats.org/officeDocument/2006/relationships/tags" Target="../tags/tag54.xml"/><Relationship Id="rId53" Type="http://schemas.openxmlformats.org/officeDocument/2006/relationships/tags" Target="../tags/tag53.xml"/><Relationship Id="rId52" Type="http://schemas.openxmlformats.org/officeDocument/2006/relationships/tags" Target="../tags/tag52.xml"/><Relationship Id="rId51" Type="http://schemas.openxmlformats.org/officeDocument/2006/relationships/tags" Target="../tags/tag51.xml"/><Relationship Id="rId50" Type="http://schemas.openxmlformats.org/officeDocument/2006/relationships/tags" Target="../tags/tag50.xml"/><Relationship Id="rId5" Type="http://schemas.openxmlformats.org/officeDocument/2006/relationships/tags" Target="../tags/tag5.xml"/><Relationship Id="rId49" Type="http://schemas.openxmlformats.org/officeDocument/2006/relationships/tags" Target="../tags/tag49.xml"/><Relationship Id="rId48" Type="http://schemas.openxmlformats.org/officeDocument/2006/relationships/tags" Target="../tags/tag48.xml"/><Relationship Id="rId47" Type="http://schemas.openxmlformats.org/officeDocument/2006/relationships/tags" Target="../tags/tag47.xml"/><Relationship Id="rId46" Type="http://schemas.openxmlformats.org/officeDocument/2006/relationships/tags" Target="../tags/tag46.xml"/><Relationship Id="rId45" Type="http://schemas.openxmlformats.org/officeDocument/2006/relationships/tags" Target="../tags/tag45.xml"/><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tags" Target="../tags/tag6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6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9.png"/><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image" Target="../media/image6.png"/><Relationship Id="rId3" Type="http://schemas.openxmlformats.org/officeDocument/2006/relationships/image" Target="../media/image26.png"/><Relationship Id="rId2" Type="http://schemas.openxmlformats.org/officeDocument/2006/relationships/tags" Target="../tags/tag65.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4.png"/><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image" Target="../media/image33.jpeg"/><Relationship Id="rId4" Type="http://schemas.openxmlformats.org/officeDocument/2006/relationships/tags" Target="../tags/tag67.xml"/><Relationship Id="rId3" Type="http://schemas.openxmlformats.org/officeDocument/2006/relationships/image" Target="../media/image32.png"/><Relationship Id="rId2" Type="http://schemas.openxmlformats.org/officeDocument/2006/relationships/image" Target="../media/image31.jpeg"/><Relationship Id="rId18" Type="http://schemas.openxmlformats.org/officeDocument/2006/relationships/slideLayout" Target="../slideLayouts/slideLayout8.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底小环"/>
          <p:cNvSpPr/>
          <p:nvPr>
            <p:custDataLst>
              <p:tags r:id="rId1"/>
            </p:custDataLst>
          </p:nvPr>
        </p:nvSpPr>
        <p:spPr>
          <a:xfrm>
            <a:off x="4531500" y="4313616"/>
            <a:ext cx="81000" cy="81000"/>
          </a:xfrm>
          <a:prstGeom prst="ellipse">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3" name="椭圆 底大环"/>
          <p:cNvSpPr/>
          <p:nvPr>
            <p:custDataLst>
              <p:tags r:id="rId2"/>
            </p:custDataLst>
          </p:nvPr>
        </p:nvSpPr>
        <p:spPr>
          <a:xfrm>
            <a:off x="4423500" y="4205616"/>
            <a:ext cx="297000" cy="297000"/>
          </a:xfrm>
          <a:prstGeom prst="ellipse">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cxnSp>
        <p:nvCxnSpPr>
          <p:cNvPr id="7" name="直接连接符 1"/>
          <p:cNvCxnSpPr/>
          <p:nvPr>
            <p:custDataLst>
              <p:tags r:id="rId3"/>
            </p:custDataLst>
          </p:nvPr>
        </p:nvCxnSpPr>
        <p:spPr>
          <a:xfrm>
            <a:off x="4572000" y="829884"/>
            <a:ext cx="0" cy="3483732"/>
          </a:xfrm>
          <a:prstGeom prst="line">
            <a:avLst/>
          </a:prstGeom>
          <a:ln w="12700">
            <a:solidFill>
              <a:srgbClr val="5D878C"/>
            </a:solidFill>
          </a:ln>
        </p:spPr>
        <p:style>
          <a:lnRef idx="1">
            <a:schemeClr val="accent1"/>
          </a:lnRef>
          <a:fillRef idx="0">
            <a:schemeClr val="accent1"/>
          </a:fillRef>
          <a:effectRef idx="0">
            <a:schemeClr val="accent1"/>
          </a:effectRef>
          <a:fontRef idx="minor">
            <a:schemeClr val="tx1"/>
          </a:fontRef>
        </p:style>
      </p:cxnSp>
      <p:sp>
        <p:nvSpPr>
          <p:cNvPr id="41" name="PA_椭圆 40"/>
          <p:cNvSpPr/>
          <p:nvPr>
            <p:custDataLst>
              <p:tags r:id="rId4"/>
            </p:custDataLst>
          </p:nvPr>
        </p:nvSpPr>
        <p:spPr>
          <a:xfrm>
            <a:off x="2076422"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2" name="PA_椭圆 41"/>
          <p:cNvSpPr/>
          <p:nvPr>
            <p:custDataLst>
              <p:tags r:id="rId5"/>
            </p:custDataLst>
          </p:nvPr>
        </p:nvSpPr>
        <p:spPr>
          <a:xfrm>
            <a:off x="2228505"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3" name="PA_椭圆 42"/>
          <p:cNvSpPr/>
          <p:nvPr>
            <p:custDataLst>
              <p:tags r:id="rId6"/>
            </p:custDataLst>
          </p:nvPr>
        </p:nvSpPr>
        <p:spPr>
          <a:xfrm>
            <a:off x="2380587"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4" name="PA_椭圆 43"/>
          <p:cNvSpPr/>
          <p:nvPr>
            <p:custDataLst>
              <p:tags r:id="rId7"/>
            </p:custDataLst>
          </p:nvPr>
        </p:nvSpPr>
        <p:spPr>
          <a:xfrm>
            <a:off x="2532670"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5" name="PA_椭圆 44"/>
          <p:cNvSpPr/>
          <p:nvPr>
            <p:custDataLst>
              <p:tags r:id="rId8"/>
            </p:custDataLst>
          </p:nvPr>
        </p:nvSpPr>
        <p:spPr>
          <a:xfrm>
            <a:off x="2684753"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6" name="PA_椭圆 45"/>
          <p:cNvSpPr/>
          <p:nvPr>
            <p:custDataLst>
              <p:tags r:id="rId9"/>
            </p:custDataLst>
          </p:nvPr>
        </p:nvSpPr>
        <p:spPr>
          <a:xfrm>
            <a:off x="2836835"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7" name="PA_椭圆 46"/>
          <p:cNvSpPr/>
          <p:nvPr>
            <p:custDataLst>
              <p:tags r:id="rId10"/>
            </p:custDataLst>
          </p:nvPr>
        </p:nvSpPr>
        <p:spPr>
          <a:xfrm>
            <a:off x="2988917"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48" name="PA_椭圆 47"/>
          <p:cNvSpPr/>
          <p:nvPr>
            <p:custDataLst>
              <p:tags r:id="rId11"/>
            </p:custDataLst>
          </p:nvPr>
        </p:nvSpPr>
        <p:spPr>
          <a:xfrm>
            <a:off x="3141000"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1" name="PA_椭圆 50"/>
          <p:cNvSpPr/>
          <p:nvPr>
            <p:custDataLst>
              <p:tags r:id="rId12"/>
            </p:custDataLst>
          </p:nvPr>
        </p:nvSpPr>
        <p:spPr>
          <a:xfrm>
            <a:off x="5922001"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2" name="PA_椭圆 51"/>
          <p:cNvSpPr/>
          <p:nvPr>
            <p:custDataLst>
              <p:tags r:id="rId13"/>
            </p:custDataLst>
          </p:nvPr>
        </p:nvSpPr>
        <p:spPr>
          <a:xfrm>
            <a:off x="6074084"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3" name="PA_椭圆 52"/>
          <p:cNvSpPr/>
          <p:nvPr>
            <p:custDataLst>
              <p:tags r:id="rId14"/>
            </p:custDataLst>
          </p:nvPr>
        </p:nvSpPr>
        <p:spPr>
          <a:xfrm>
            <a:off x="6226166"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4" name="PA_椭圆 53"/>
          <p:cNvSpPr/>
          <p:nvPr>
            <p:custDataLst>
              <p:tags r:id="rId15"/>
            </p:custDataLst>
          </p:nvPr>
        </p:nvSpPr>
        <p:spPr>
          <a:xfrm>
            <a:off x="6378248"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5" name="PA_椭圆 54"/>
          <p:cNvSpPr/>
          <p:nvPr>
            <p:custDataLst>
              <p:tags r:id="rId16"/>
            </p:custDataLst>
          </p:nvPr>
        </p:nvSpPr>
        <p:spPr>
          <a:xfrm>
            <a:off x="6530331"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6" name="PA_椭圆 55"/>
          <p:cNvSpPr/>
          <p:nvPr>
            <p:custDataLst>
              <p:tags r:id="rId17"/>
            </p:custDataLst>
          </p:nvPr>
        </p:nvSpPr>
        <p:spPr>
          <a:xfrm>
            <a:off x="6682413"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7" name="PA_椭圆 56"/>
          <p:cNvSpPr/>
          <p:nvPr>
            <p:custDataLst>
              <p:tags r:id="rId18"/>
            </p:custDataLst>
          </p:nvPr>
        </p:nvSpPr>
        <p:spPr>
          <a:xfrm>
            <a:off x="6834496"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8" name="PA_椭圆 57"/>
          <p:cNvSpPr/>
          <p:nvPr>
            <p:custDataLst>
              <p:tags r:id="rId19"/>
            </p:custDataLst>
          </p:nvPr>
        </p:nvSpPr>
        <p:spPr>
          <a:xfrm>
            <a:off x="6986579" y="1227968"/>
            <a:ext cx="81000" cy="81000"/>
          </a:xfrm>
          <a:prstGeom prst="ellipse">
            <a:avLst/>
          </a:prstGeom>
          <a:solidFill>
            <a:srgbClr val="5D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79" name="PA_任意多边形 178"/>
          <p:cNvSpPr/>
          <p:nvPr>
            <p:custDataLst>
              <p:tags r:id="rId20"/>
            </p:custDataLst>
          </p:nvPr>
        </p:nvSpPr>
        <p:spPr>
          <a:xfrm>
            <a:off x="4081676" y="1226792"/>
            <a:ext cx="980651" cy="81000"/>
          </a:xfrm>
          <a:custGeom>
            <a:avLst/>
            <a:gdLst>
              <a:gd name="connsiteX0" fmla="*/ 426989 w 1307535"/>
              <a:gd name="connsiteY0" fmla="*/ 0 h 108000"/>
              <a:gd name="connsiteX1" fmla="*/ 880546 w 1307535"/>
              <a:gd name="connsiteY1" fmla="*/ 0 h 108000"/>
              <a:gd name="connsiteX2" fmla="*/ 1018344 w 1307535"/>
              <a:gd name="connsiteY2" fmla="*/ 21031 h 108000"/>
              <a:gd name="connsiteX3" fmla="*/ 1191708 w 1307535"/>
              <a:gd name="connsiteY3" fmla="*/ 65607 h 108000"/>
              <a:gd name="connsiteX4" fmla="*/ 1307535 w 1307535"/>
              <a:gd name="connsiteY4" fmla="*/ 108000 h 108000"/>
              <a:gd name="connsiteX5" fmla="*/ 0 w 1307535"/>
              <a:gd name="connsiteY5" fmla="*/ 108000 h 108000"/>
              <a:gd name="connsiteX6" fmla="*/ 115826 w 1307535"/>
              <a:gd name="connsiteY6" fmla="*/ 65607 h 108000"/>
              <a:gd name="connsiteX7" fmla="*/ 289191 w 1307535"/>
              <a:gd name="connsiteY7" fmla="*/ 21031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535" h="108000">
                <a:moveTo>
                  <a:pt x="426989" y="0"/>
                </a:moveTo>
                <a:lnTo>
                  <a:pt x="880546" y="0"/>
                </a:lnTo>
                <a:lnTo>
                  <a:pt x="1018344" y="21031"/>
                </a:lnTo>
                <a:cubicBezTo>
                  <a:pt x="1077225" y="33079"/>
                  <a:pt x="1135063" y="47989"/>
                  <a:pt x="1191708" y="65607"/>
                </a:cubicBezTo>
                <a:lnTo>
                  <a:pt x="1307535" y="108000"/>
                </a:lnTo>
                <a:lnTo>
                  <a:pt x="0" y="108000"/>
                </a:lnTo>
                <a:lnTo>
                  <a:pt x="115826" y="65607"/>
                </a:lnTo>
                <a:cubicBezTo>
                  <a:pt x="172471" y="47989"/>
                  <a:pt x="230310" y="33079"/>
                  <a:pt x="289191" y="21031"/>
                </a:cubicBezTo>
                <a:close/>
              </a:path>
            </a:pathLst>
          </a:custGeom>
          <a:solidFill>
            <a:srgbClr val="7B189F"/>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0" name="PA_任意多边形 179"/>
          <p:cNvSpPr/>
          <p:nvPr>
            <p:custDataLst>
              <p:tags r:id="rId21"/>
            </p:custDataLst>
          </p:nvPr>
        </p:nvSpPr>
        <p:spPr>
          <a:xfrm>
            <a:off x="3836394" y="1351760"/>
            <a:ext cx="1471212" cy="81000"/>
          </a:xfrm>
          <a:custGeom>
            <a:avLst/>
            <a:gdLst>
              <a:gd name="connsiteX0" fmla="*/ 193243 w 1961616"/>
              <a:gd name="connsiteY0" fmla="*/ 0 h 108000"/>
              <a:gd name="connsiteX1" fmla="*/ 1768373 w 1961616"/>
              <a:gd name="connsiteY1" fmla="*/ 0 h 108000"/>
              <a:gd name="connsiteX2" fmla="*/ 1843085 w 1961616"/>
              <a:gd name="connsiteY2" fmla="*/ 35991 h 108000"/>
              <a:gd name="connsiteX3" fmla="*/ 1961616 w 1961616"/>
              <a:gd name="connsiteY3" fmla="*/ 108000 h 108000"/>
              <a:gd name="connsiteX4" fmla="*/ 0 w 1961616"/>
              <a:gd name="connsiteY4" fmla="*/ 108000 h 108000"/>
              <a:gd name="connsiteX5" fmla="*/ 118532 w 1961616"/>
              <a:gd name="connsiteY5" fmla="*/ 35991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616" h="108000">
                <a:moveTo>
                  <a:pt x="193243" y="0"/>
                </a:moveTo>
                <a:lnTo>
                  <a:pt x="1768373" y="0"/>
                </a:lnTo>
                <a:lnTo>
                  <a:pt x="1843085" y="35991"/>
                </a:lnTo>
                <a:lnTo>
                  <a:pt x="1961616" y="108000"/>
                </a:lnTo>
                <a:lnTo>
                  <a:pt x="0" y="108000"/>
                </a:lnTo>
                <a:lnTo>
                  <a:pt x="118532" y="35991"/>
                </a:lnTo>
                <a:close/>
              </a:path>
            </a:pathLst>
          </a:custGeom>
          <a:solidFill>
            <a:srgbClr val="5E8F13"/>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1" name="PA_任意多边形 180"/>
          <p:cNvSpPr/>
          <p:nvPr>
            <p:custDataLst>
              <p:tags r:id="rId22"/>
            </p:custDataLst>
          </p:nvPr>
        </p:nvSpPr>
        <p:spPr>
          <a:xfrm>
            <a:off x="3672771" y="1476728"/>
            <a:ext cx="1798462" cy="81000"/>
          </a:xfrm>
          <a:custGeom>
            <a:avLst/>
            <a:gdLst>
              <a:gd name="connsiteX0" fmla="*/ 134026 w 2397949"/>
              <a:gd name="connsiteY0" fmla="*/ 0 h 108000"/>
              <a:gd name="connsiteX1" fmla="*/ 2263923 w 2397949"/>
              <a:gd name="connsiteY1" fmla="*/ 0 h 108000"/>
              <a:gd name="connsiteX2" fmla="*/ 2349666 w 2397949"/>
              <a:gd name="connsiteY2" fmla="*/ 64118 h 108000"/>
              <a:gd name="connsiteX3" fmla="*/ 2397949 w 2397949"/>
              <a:gd name="connsiteY3" fmla="*/ 108000 h 108000"/>
              <a:gd name="connsiteX4" fmla="*/ 0 w 2397949"/>
              <a:gd name="connsiteY4" fmla="*/ 108000 h 108000"/>
              <a:gd name="connsiteX5" fmla="*/ 48282 w 2397949"/>
              <a:gd name="connsiteY5" fmla="*/ 64118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7949" h="108000">
                <a:moveTo>
                  <a:pt x="134026" y="0"/>
                </a:moveTo>
                <a:lnTo>
                  <a:pt x="2263923" y="0"/>
                </a:lnTo>
                <a:lnTo>
                  <a:pt x="2349666" y="64118"/>
                </a:lnTo>
                <a:lnTo>
                  <a:pt x="2397949" y="108000"/>
                </a:lnTo>
                <a:lnTo>
                  <a:pt x="0" y="108000"/>
                </a:lnTo>
                <a:lnTo>
                  <a:pt x="48282" y="64118"/>
                </a:lnTo>
                <a:close/>
              </a:path>
            </a:pathLst>
          </a:custGeom>
          <a:solidFill>
            <a:srgbClr val="9DB459"/>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2" name="PA_任意多边形 181"/>
          <p:cNvSpPr/>
          <p:nvPr>
            <p:custDataLst>
              <p:tags r:id="rId23"/>
            </p:custDataLst>
          </p:nvPr>
        </p:nvSpPr>
        <p:spPr>
          <a:xfrm>
            <a:off x="3548729" y="1601696"/>
            <a:ext cx="2046543" cy="81000"/>
          </a:xfrm>
          <a:custGeom>
            <a:avLst/>
            <a:gdLst>
              <a:gd name="connsiteX0" fmla="*/ 100885 w 2728724"/>
              <a:gd name="connsiteY0" fmla="*/ 0 h 108000"/>
              <a:gd name="connsiteX1" fmla="*/ 2627840 w 2728724"/>
              <a:gd name="connsiteY1" fmla="*/ 0 h 108000"/>
              <a:gd name="connsiteX2" fmla="*/ 2643518 w 2728724"/>
              <a:gd name="connsiteY2" fmla="*/ 14250 h 108000"/>
              <a:gd name="connsiteX3" fmla="*/ 2728724 w 2728724"/>
              <a:gd name="connsiteY3" fmla="*/ 108000 h 108000"/>
              <a:gd name="connsiteX4" fmla="*/ 0 w 2728724"/>
              <a:gd name="connsiteY4" fmla="*/ 108000 h 108000"/>
              <a:gd name="connsiteX5" fmla="*/ 85206 w 2728724"/>
              <a:gd name="connsiteY5" fmla="*/ 1425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724" h="108000">
                <a:moveTo>
                  <a:pt x="100885" y="0"/>
                </a:moveTo>
                <a:lnTo>
                  <a:pt x="2627840" y="0"/>
                </a:lnTo>
                <a:lnTo>
                  <a:pt x="2643518" y="14250"/>
                </a:lnTo>
                <a:lnTo>
                  <a:pt x="2728724" y="108000"/>
                </a:lnTo>
                <a:lnTo>
                  <a:pt x="0" y="108000"/>
                </a:lnTo>
                <a:lnTo>
                  <a:pt x="85206" y="14250"/>
                </a:lnTo>
                <a:close/>
              </a:path>
            </a:pathLst>
          </a:custGeom>
          <a:solidFill>
            <a:srgbClr val="0BA204"/>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3" name="PA_任意多边形 182"/>
          <p:cNvSpPr/>
          <p:nvPr>
            <p:custDataLst>
              <p:tags r:id="rId24"/>
            </p:custDataLst>
          </p:nvPr>
        </p:nvSpPr>
        <p:spPr>
          <a:xfrm>
            <a:off x="3451087" y="1726664"/>
            <a:ext cx="2241829" cy="81000"/>
          </a:xfrm>
          <a:custGeom>
            <a:avLst/>
            <a:gdLst>
              <a:gd name="connsiteX0" fmla="*/ 80760 w 2989105"/>
              <a:gd name="connsiteY0" fmla="*/ 0 h 108000"/>
              <a:gd name="connsiteX1" fmla="*/ 2908344 w 2989105"/>
              <a:gd name="connsiteY1" fmla="*/ 0 h 108000"/>
              <a:gd name="connsiteX2" fmla="*/ 2989105 w 2989105"/>
              <a:gd name="connsiteY2" fmla="*/ 108000 h 108000"/>
              <a:gd name="connsiteX3" fmla="*/ 0 w 2989105"/>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2989105" h="108000">
                <a:moveTo>
                  <a:pt x="80760" y="0"/>
                </a:moveTo>
                <a:lnTo>
                  <a:pt x="2908344" y="0"/>
                </a:lnTo>
                <a:lnTo>
                  <a:pt x="2989105" y="108000"/>
                </a:lnTo>
                <a:lnTo>
                  <a:pt x="0" y="108000"/>
                </a:lnTo>
                <a:close/>
              </a:path>
            </a:pathLst>
          </a:custGeom>
          <a:solidFill>
            <a:srgbClr val="CFD9ED"/>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4" name="PA_任意多边形 183"/>
          <p:cNvSpPr/>
          <p:nvPr>
            <p:custDataLst>
              <p:tags r:id="rId25"/>
            </p:custDataLst>
          </p:nvPr>
        </p:nvSpPr>
        <p:spPr>
          <a:xfrm>
            <a:off x="3375347" y="1851632"/>
            <a:ext cx="2393307" cy="81000"/>
          </a:xfrm>
          <a:custGeom>
            <a:avLst/>
            <a:gdLst>
              <a:gd name="connsiteX0" fmla="*/ 64339 w 3191076"/>
              <a:gd name="connsiteY0" fmla="*/ 0 h 108000"/>
              <a:gd name="connsiteX1" fmla="*/ 3126737 w 3191076"/>
              <a:gd name="connsiteY1" fmla="*/ 0 h 108000"/>
              <a:gd name="connsiteX2" fmla="*/ 3186202 w 3191076"/>
              <a:gd name="connsiteY2" fmla="*/ 97881 h 108000"/>
              <a:gd name="connsiteX3" fmla="*/ 3191076 w 3191076"/>
              <a:gd name="connsiteY3" fmla="*/ 108000 h 108000"/>
              <a:gd name="connsiteX4" fmla="*/ 0 w 3191076"/>
              <a:gd name="connsiteY4" fmla="*/ 108000 h 108000"/>
              <a:gd name="connsiteX5" fmla="*/ 4875 w 3191076"/>
              <a:gd name="connsiteY5" fmla="*/ 97881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1076" h="108000">
                <a:moveTo>
                  <a:pt x="64339" y="0"/>
                </a:moveTo>
                <a:lnTo>
                  <a:pt x="3126737" y="0"/>
                </a:lnTo>
                <a:lnTo>
                  <a:pt x="3186202" y="97881"/>
                </a:lnTo>
                <a:lnTo>
                  <a:pt x="3191076" y="108000"/>
                </a:lnTo>
                <a:lnTo>
                  <a:pt x="0" y="108000"/>
                </a:lnTo>
                <a:lnTo>
                  <a:pt x="4875" y="97881"/>
                </a:lnTo>
                <a:close/>
              </a:path>
            </a:pathLst>
          </a:custGeom>
          <a:solidFill>
            <a:srgbClr val="C31683"/>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5" name="PA_任意多边形 184"/>
          <p:cNvSpPr/>
          <p:nvPr>
            <p:custDataLst>
              <p:tags r:id="rId26"/>
            </p:custDataLst>
          </p:nvPr>
        </p:nvSpPr>
        <p:spPr>
          <a:xfrm>
            <a:off x="3316763" y="1976600"/>
            <a:ext cx="2510477" cy="81000"/>
          </a:xfrm>
          <a:custGeom>
            <a:avLst/>
            <a:gdLst>
              <a:gd name="connsiteX0" fmla="*/ 49873 w 3347303"/>
              <a:gd name="connsiteY0" fmla="*/ 0 h 108000"/>
              <a:gd name="connsiteX1" fmla="*/ 3297430 w 3347303"/>
              <a:gd name="connsiteY1" fmla="*/ 0 h 108000"/>
              <a:gd name="connsiteX2" fmla="*/ 3340491 w 3347303"/>
              <a:gd name="connsiteY2" fmla="*/ 89390 h 108000"/>
              <a:gd name="connsiteX3" fmla="*/ 3347303 w 3347303"/>
              <a:gd name="connsiteY3" fmla="*/ 108000 h 108000"/>
              <a:gd name="connsiteX4" fmla="*/ 0 w 3347303"/>
              <a:gd name="connsiteY4" fmla="*/ 108000 h 108000"/>
              <a:gd name="connsiteX5" fmla="*/ 6812 w 3347303"/>
              <a:gd name="connsiteY5" fmla="*/ 8939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7303" h="108000">
                <a:moveTo>
                  <a:pt x="49873" y="0"/>
                </a:moveTo>
                <a:lnTo>
                  <a:pt x="3297430" y="0"/>
                </a:lnTo>
                <a:lnTo>
                  <a:pt x="3340491" y="89390"/>
                </a:lnTo>
                <a:lnTo>
                  <a:pt x="3347303" y="108000"/>
                </a:lnTo>
                <a:lnTo>
                  <a:pt x="0" y="108000"/>
                </a:lnTo>
                <a:lnTo>
                  <a:pt x="6812" y="89390"/>
                </a:lnTo>
                <a:close/>
              </a:path>
            </a:pathLst>
          </a:custGeom>
          <a:solidFill>
            <a:srgbClr val="C49DBE"/>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6" name="PA_任意多边形 185"/>
          <p:cNvSpPr/>
          <p:nvPr>
            <p:custDataLst>
              <p:tags r:id="rId27"/>
            </p:custDataLst>
          </p:nvPr>
        </p:nvSpPr>
        <p:spPr>
          <a:xfrm>
            <a:off x="3272578" y="2101568"/>
            <a:ext cx="2598847" cy="81000"/>
          </a:xfrm>
          <a:custGeom>
            <a:avLst/>
            <a:gdLst>
              <a:gd name="connsiteX0" fmla="*/ 37456 w 3465129"/>
              <a:gd name="connsiteY0" fmla="*/ 0 h 108000"/>
              <a:gd name="connsiteX1" fmla="*/ 3427672 w 3465129"/>
              <a:gd name="connsiteY1" fmla="*/ 0 h 108000"/>
              <a:gd name="connsiteX2" fmla="*/ 3460235 w 3465129"/>
              <a:gd name="connsiteY2" fmla="*/ 88969 h 108000"/>
              <a:gd name="connsiteX3" fmla="*/ 3465129 w 3465129"/>
              <a:gd name="connsiteY3" fmla="*/ 108000 h 108000"/>
              <a:gd name="connsiteX4" fmla="*/ 0 w 3465129"/>
              <a:gd name="connsiteY4" fmla="*/ 108000 h 108000"/>
              <a:gd name="connsiteX5" fmla="*/ 4893 w 3465129"/>
              <a:gd name="connsiteY5" fmla="*/ 88969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5129" h="108000">
                <a:moveTo>
                  <a:pt x="37456" y="0"/>
                </a:moveTo>
                <a:lnTo>
                  <a:pt x="3427672" y="0"/>
                </a:lnTo>
                <a:lnTo>
                  <a:pt x="3460235" y="88969"/>
                </a:lnTo>
                <a:lnTo>
                  <a:pt x="3465129" y="108000"/>
                </a:lnTo>
                <a:lnTo>
                  <a:pt x="0" y="108000"/>
                </a:lnTo>
                <a:lnTo>
                  <a:pt x="4893" y="88969"/>
                </a:lnTo>
                <a:close/>
              </a:path>
            </a:pathLst>
          </a:custGeom>
          <a:solidFill>
            <a:srgbClr val="6F8A3C"/>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7" name="PA_任意多边形 186"/>
          <p:cNvSpPr/>
          <p:nvPr>
            <p:custDataLst>
              <p:tags r:id="rId28"/>
            </p:custDataLst>
          </p:nvPr>
        </p:nvSpPr>
        <p:spPr>
          <a:xfrm>
            <a:off x="3241409" y="2226536"/>
            <a:ext cx="2661185" cy="81000"/>
          </a:xfrm>
          <a:custGeom>
            <a:avLst/>
            <a:gdLst>
              <a:gd name="connsiteX0" fmla="*/ 26485 w 3548247"/>
              <a:gd name="connsiteY0" fmla="*/ 0 h 108000"/>
              <a:gd name="connsiteX1" fmla="*/ 3521761 w 3548247"/>
              <a:gd name="connsiteY1" fmla="*/ 0 h 108000"/>
              <a:gd name="connsiteX2" fmla="*/ 3546371 w 3548247"/>
              <a:gd name="connsiteY2" fmla="*/ 95710 h 108000"/>
              <a:gd name="connsiteX3" fmla="*/ 3548247 w 3548247"/>
              <a:gd name="connsiteY3" fmla="*/ 108000 h 108000"/>
              <a:gd name="connsiteX4" fmla="*/ 0 w 3548247"/>
              <a:gd name="connsiteY4" fmla="*/ 108000 h 108000"/>
              <a:gd name="connsiteX5" fmla="*/ 1876 w 3548247"/>
              <a:gd name="connsiteY5" fmla="*/ 95710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247" h="108000">
                <a:moveTo>
                  <a:pt x="26485" y="0"/>
                </a:moveTo>
                <a:lnTo>
                  <a:pt x="3521761" y="0"/>
                </a:lnTo>
                <a:lnTo>
                  <a:pt x="3546371" y="95710"/>
                </a:lnTo>
                <a:lnTo>
                  <a:pt x="3548247" y="108000"/>
                </a:lnTo>
                <a:lnTo>
                  <a:pt x="0" y="108000"/>
                </a:lnTo>
                <a:lnTo>
                  <a:pt x="1876" y="95710"/>
                </a:lnTo>
                <a:close/>
              </a:path>
            </a:pathLst>
          </a:custGeom>
          <a:solidFill>
            <a:srgbClr val="A49FAD"/>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8" name="PA_任意多边形 187"/>
          <p:cNvSpPr/>
          <p:nvPr>
            <p:custDataLst>
              <p:tags r:id="rId29"/>
            </p:custDataLst>
          </p:nvPr>
        </p:nvSpPr>
        <p:spPr>
          <a:xfrm>
            <a:off x="3222335" y="2351504"/>
            <a:ext cx="2699330" cy="81000"/>
          </a:xfrm>
          <a:custGeom>
            <a:avLst/>
            <a:gdLst>
              <a:gd name="connsiteX0" fmla="*/ 16483 w 3599106"/>
              <a:gd name="connsiteY0" fmla="*/ 0 h 108000"/>
              <a:gd name="connsiteX1" fmla="*/ 3582624 w 3599106"/>
              <a:gd name="connsiteY1" fmla="*/ 0 h 108000"/>
              <a:gd name="connsiteX2" fmla="*/ 3599106 w 3599106"/>
              <a:gd name="connsiteY2" fmla="*/ 108000 h 108000"/>
              <a:gd name="connsiteX3" fmla="*/ 0 w 3599106"/>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599106" h="108000">
                <a:moveTo>
                  <a:pt x="16483" y="0"/>
                </a:moveTo>
                <a:lnTo>
                  <a:pt x="3582624" y="0"/>
                </a:lnTo>
                <a:lnTo>
                  <a:pt x="3599106" y="108000"/>
                </a:lnTo>
                <a:lnTo>
                  <a:pt x="0" y="108000"/>
                </a:lnTo>
                <a:close/>
              </a:path>
            </a:pathLst>
          </a:custGeom>
          <a:solidFill>
            <a:srgbClr val="41737F"/>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89" name="PA_任意多边形 188"/>
          <p:cNvSpPr/>
          <p:nvPr>
            <p:custDataLst>
              <p:tags r:id="rId30"/>
            </p:custDataLst>
          </p:nvPr>
        </p:nvSpPr>
        <p:spPr>
          <a:xfrm>
            <a:off x="3215973" y="2476472"/>
            <a:ext cx="2712058" cy="81000"/>
          </a:xfrm>
          <a:custGeom>
            <a:avLst/>
            <a:gdLst>
              <a:gd name="connsiteX0" fmla="*/ 5453 w 3616077"/>
              <a:gd name="connsiteY0" fmla="*/ 0 h 108000"/>
              <a:gd name="connsiteX1" fmla="*/ 3610623 w 3616077"/>
              <a:gd name="connsiteY1" fmla="*/ 0 h 108000"/>
              <a:gd name="connsiteX2" fmla="*/ 3616077 w 3616077"/>
              <a:gd name="connsiteY2" fmla="*/ 108000 h 108000"/>
              <a:gd name="connsiteX3" fmla="*/ 0 w 3616077"/>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616077" h="108000">
                <a:moveTo>
                  <a:pt x="5453" y="0"/>
                </a:moveTo>
                <a:lnTo>
                  <a:pt x="3610623" y="0"/>
                </a:lnTo>
                <a:lnTo>
                  <a:pt x="3616077" y="108000"/>
                </a:lnTo>
                <a:lnTo>
                  <a:pt x="0" y="108000"/>
                </a:lnTo>
                <a:close/>
              </a:path>
            </a:pathLst>
          </a:custGeom>
          <a:solidFill>
            <a:srgbClr val="B60A63"/>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0" name="PA_任意多边形 189"/>
          <p:cNvSpPr/>
          <p:nvPr>
            <p:custDataLst>
              <p:tags r:id="rId31"/>
            </p:custDataLst>
          </p:nvPr>
        </p:nvSpPr>
        <p:spPr>
          <a:xfrm>
            <a:off x="3216749" y="2601440"/>
            <a:ext cx="2710502" cy="81000"/>
          </a:xfrm>
          <a:custGeom>
            <a:avLst/>
            <a:gdLst>
              <a:gd name="connsiteX0" fmla="*/ 0 w 3614002"/>
              <a:gd name="connsiteY0" fmla="*/ 0 h 108000"/>
              <a:gd name="connsiteX1" fmla="*/ 3614002 w 3614002"/>
              <a:gd name="connsiteY1" fmla="*/ 0 h 108000"/>
              <a:gd name="connsiteX2" fmla="*/ 3608549 w 3614002"/>
              <a:gd name="connsiteY2" fmla="*/ 108000 h 108000"/>
              <a:gd name="connsiteX3" fmla="*/ 5454 w 3614002"/>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614002" h="108000">
                <a:moveTo>
                  <a:pt x="0" y="0"/>
                </a:moveTo>
                <a:lnTo>
                  <a:pt x="3614002" y="0"/>
                </a:lnTo>
                <a:lnTo>
                  <a:pt x="3608549" y="108000"/>
                </a:lnTo>
                <a:lnTo>
                  <a:pt x="5454" y="108000"/>
                </a:lnTo>
                <a:close/>
              </a:path>
            </a:pathLst>
          </a:custGeom>
          <a:solidFill>
            <a:srgbClr val="677993"/>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1" name="PA_任意多边形 190"/>
          <p:cNvSpPr/>
          <p:nvPr>
            <p:custDataLst>
              <p:tags r:id="rId32"/>
            </p:custDataLst>
          </p:nvPr>
        </p:nvSpPr>
        <p:spPr>
          <a:xfrm>
            <a:off x="3224687" y="2726408"/>
            <a:ext cx="2694626" cy="81000"/>
          </a:xfrm>
          <a:custGeom>
            <a:avLst/>
            <a:gdLst>
              <a:gd name="connsiteX0" fmla="*/ 0 w 3592834"/>
              <a:gd name="connsiteY0" fmla="*/ 0 h 108000"/>
              <a:gd name="connsiteX1" fmla="*/ 3592834 w 3592834"/>
              <a:gd name="connsiteY1" fmla="*/ 0 h 108000"/>
              <a:gd name="connsiteX2" fmla="*/ 3576352 w 3592834"/>
              <a:gd name="connsiteY2" fmla="*/ 108000 h 108000"/>
              <a:gd name="connsiteX3" fmla="*/ 16483 w 3592834"/>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592834" h="108000">
                <a:moveTo>
                  <a:pt x="0" y="0"/>
                </a:moveTo>
                <a:lnTo>
                  <a:pt x="3592834" y="0"/>
                </a:lnTo>
                <a:lnTo>
                  <a:pt x="3576352" y="108000"/>
                </a:lnTo>
                <a:lnTo>
                  <a:pt x="16483" y="108000"/>
                </a:lnTo>
                <a:close/>
              </a:path>
            </a:pathLst>
          </a:custGeom>
          <a:solidFill>
            <a:srgbClr val="8FD2D9"/>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2" name="PA_任意多边形 191"/>
          <p:cNvSpPr/>
          <p:nvPr>
            <p:custDataLst>
              <p:tags r:id="rId33"/>
            </p:custDataLst>
          </p:nvPr>
        </p:nvSpPr>
        <p:spPr>
          <a:xfrm>
            <a:off x="3244408" y="2851376"/>
            <a:ext cx="2655187" cy="81000"/>
          </a:xfrm>
          <a:custGeom>
            <a:avLst/>
            <a:gdLst>
              <a:gd name="connsiteX0" fmla="*/ 0 w 3540249"/>
              <a:gd name="connsiteY0" fmla="*/ 0 h 108000"/>
              <a:gd name="connsiteX1" fmla="*/ 3540249 w 3540249"/>
              <a:gd name="connsiteY1" fmla="*/ 0 h 108000"/>
              <a:gd name="connsiteX2" fmla="*/ 3512479 w 3540249"/>
              <a:gd name="connsiteY2" fmla="*/ 108000 h 108000"/>
              <a:gd name="connsiteX3" fmla="*/ 27770 w 3540249"/>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540249" h="108000">
                <a:moveTo>
                  <a:pt x="0" y="0"/>
                </a:moveTo>
                <a:lnTo>
                  <a:pt x="3540249" y="0"/>
                </a:lnTo>
                <a:lnTo>
                  <a:pt x="3512479" y="108000"/>
                </a:lnTo>
                <a:lnTo>
                  <a:pt x="27770" y="108000"/>
                </a:lnTo>
                <a:close/>
              </a:path>
            </a:pathLst>
          </a:custGeom>
          <a:solidFill>
            <a:srgbClr val="4D0CAE"/>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3" name="PA_任意多边形 192"/>
          <p:cNvSpPr/>
          <p:nvPr>
            <p:custDataLst>
              <p:tags r:id="rId34"/>
            </p:custDataLst>
          </p:nvPr>
        </p:nvSpPr>
        <p:spPr>
          <a:xfrm>
            <a:off x="3276665" y="2976344"/>
            <a:ext cx="2590673" cy="81000"/>
          </a:xfrm>
          <a:custGeom>
            <a:avLst/>
            <a:gdLst>
              <a:gd name="connsiteX0" fmla="*/ 0 w 3454231"/>
              <a:gd name="connsiteY0" fmla="*/ 0 h 108000"/>
              <a:gd name="connsiteX1" fmla="*/ 3454231 w 3454231"/>
              <a:gd name="connsiteY1" fmla="*/ 0 h 108000"/>
              <a:gd name="connsiteX2" fmla="*/ 3414703 w 3454231"/>
              <a:gd name="connsiteY2" fmla="*/ 108000 h 108000"/>
              <a:gd name="connsiteX3" fmla="*/ 39528 w 3454231"/>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454231" h="108000">
                <a:moveTo>
                  <a:pt x="0" y="0"/>
                </a:moveTo>
                <a:lnTo>
                  <a:pt x="3454231" y="0"/>
                </a:lnTo>
                <a:lnTo>
                  <a:pt x="3414703" y="108000"/>
                </a:lnTo>
                <a:lnTo>
                  <a:pt x="39528" y="108000"/>
                </a:lnTo>
                <a:close/>
              </a:path>
            </a:pathLst>
          </a:custGeom>
          <a:solidFill>
            <a:srgbClr val="AD4127"/>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4" name="PA_任意多边形 193"/>
          <p:cNvSpPr/>
          <p:nvPr>
            <p:custDataLst>
              <p:tags r:id="rId35"/>
            </p:custDataLst>
          </p:nvPr>
        </p:nvSpPr>
        <p:spPr>
          <a:xfrm>
            <a:off x="3322572" y="3101312"/>
            <a:ext cx="2498860" cy="81000"/>
          </a:xfrm>
          <a:custGeom>
            <a:avLst/>
            <a:gdLst>
              <a:gd name="connsiteX0" fmla="*/ 0 w 3331813"/>
              <a:gd name="connsiteY0" fmla="*/ 0 h 108000"/>
              <a:gd name="connsiteX1" fmla="*/ 3331813 w 3331813"/>
              <a:gd name="connsiteY1" fmla="*/ 0 h 108000"/>
              <a:gd name="connsiteX2" fmla="*/ 3279786 w 3331813"/>
              <a:gd name="connsiteY2" fmla="*/ 108000 h 108000"/>
              <a:gd name="connsiteX3" fmla="*/ 52026 w 3331813"/>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331813" h="108000">
                <a:moveTo>
                  <a:pt x="0" y="0"/>
                </a:moveTo>
                <a:lnTo>
                  <a:pt x="3331813" y="0"/>
                </a:lnTo>
                <a:lnTo>
                  <a:pt x="3279786" y="108000"/>
                </a:lnTo>
                <a:lnTo>
                  <a:pt x="52026" y="108000"/>
                </a:lnTo>
                <a:close/>
              </a:path>
            </a:pathLst>
          </a:custGeom>
          <a:solidFill>
            <a:srgbClr val="0DD410"/>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99" name="PA_任意多边形 198"/>
          <p:cNvSpPr/>
          <p:nvPr>
            <p:custDataLst>
              <p:tags r:id="rId36"/>
            </p:custDataLst>
          </p:nvPr>
        </p:nvSpPr>
        <p:spPr>
          <a:xfrm>
            <a:off x="3383756" y="3226280"/>
            <a:ext cx="2376491" cy="81000"/>
          </a:xfrm>
          <a:custGeom>
            <a:avLst/>
            <a:gdLst>
              <a:gd name="connsiteX0" fmla="*/ 0 w 3168655"/>
              <a:gd name="connsiteY0" fmla="*/ 0 h 108000"/>
              <a:gd name="connsiteX1" fmla="*/ 3168655 w 3168655"/>
              <a:gd name="connsiteY1" fmla="*/ 0 h 108000"/>
              <a:gd name="connsiteX2" fmla="*/ 3103043 w 3168655"/>
              <a:gd name="connsiteY2" fmla="*/ 108000 h 108000"/>
              <a:gd name="connsiteX3" fmla="*/ 65611 w 3168655"/>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3168655" h="108000">
                <a:moveTo>
                  <a:pt x="0" y="0"/>
                </a:moveTo>
                <a:lnTo>
                  <a:pt x="3168655" y="0"/>
                </a:lnTo>
                <a:lnTo>
                  <a:pt x="3103043" y="108000"/>
                </a:lnTo>
                <a:lnTo>
                  <a:pt x="65611" y="108000"/>
                </a:lnTo>
                <a:close/>
              </a:path>
            </a:pathLst>
          </a:custGeom>
          <a:solidFill>
            <a:srgbClr val="E09D60"/>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00" name="PA_任意多边形 199"/>
          <p:cNvSpPr/>
          <p:nvPr>
            <p:custDataLst>
              <p:tags r:id="rId37"/>
            </p:custDataLst>
          </p:nvPr>
        </p:nvSpPr>
        <p:spPr>
          <a:xfrm>
            <a:off x="3462610" y="3351248"/>
            <a:ext cx="2218781" cy="81000"/>
          </a:xfrm>
          <a:custGeom>
            <a:avLst/>
            <a:gdLst>
              <a:gd name="connsiteX0" fmla="*/ 0 w 2958374"/>
              <a:gd name="connsiteY0" fmla="*/ 0 h 108000"/>
              <a:gd name="connsiteX1" fmla="*/ 2958374 w 2958374"/>
              <a:gd name="connsiteY1" fmla="*/ 0 h 108000"/>
              <a:gd name="connsiteX2" fmla="*/ 2877614 w 2958374"/>
              <a:gd name="connsiteY2" fmla="*/ 108000 h 108000"/>
              <a:gd name="connsiteX3" fmla="*/ 80761 w 2958374"/>
              <a:gd name="connsiteY3" fmla="*/ 108000 h 108000"/>
            </a:gdLst>
            <a:ahLst/>
            <a:cxnLst>
              <a:cxn ang="0">
                <a:pos x="connsiteX0" y="connsiteY0"/>
              </a:cxn>
              <a:cxn ang="0">
                <a:pos x="connsiteX1" y="connsiteY1"/>
              </a:cxn>
              <a:cxn ang="0">
                <a:pos x="connsiteX2" y="connsiteY2"/>
              </a:cxn>
              <a:cxn ang="0">
                <a:pos x="connsiteX3" y="connsiteY3"/>
              </a:cxn>
            </a:cxnLst>
            <a:rect l="l" t="t" r="r" b="b"/>
            <a:pathLst>
              <a:path w="2958374" h="108000">
                <a:moveTo>
                  <a:pt x="0" y="0"/>
                </a:moveTo>
                <a:lnTo>
                  <a:pt x="2958374" y="0"/>
                </a:lnTo>
                <a:lnTo>
                  <a:pt x="2877614" y="108000"/>
                </a:lnTo>
                <a:lnTo>
                  <a:pt x="80761" y="108000"/>
                </a:lnTo>
                <a:close/>
              </a:path>
            </a:pathLst>
          </a:custGeom>
          <a:solidFill>
            <a:srgbClr val="D7CD04"/>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01" name="PA_任意多边形 200"/>
          <p:cNvSpPr/>
          <p:nvPr>
            <p:custDataLst>
              <p:tags r:id="rId38"/>
            </p:custDataLst>
          </p:nvPr>
        </p:nvSpPr>
        <p:spPr>
          <a:xfrm>
            <a:off x="3562737" y="3476216"/>
            <a:ext cx="2018530" cy="81000"/>
          </a:xfrm>
          <a:custGeom>
            <a:avLst/>
            <a:gdLst>
              <a:gd name="connsiteX0" fmla="*/ 0 w 2691373"/>
              <a:gd name="connsiteY0" fmla="*/ 0 h 108000"/>
              <a:gd name="connsiteX1" fmla="*/ 2691373 w 2691373"/>
              <a:gd name="connsiteY1" fmla="*/ 0 h 108000"/>
              <a:gd name="connsiteX2" fmla="*/ 2624842 w 2691373"/>
              <a:gd name="connsiteY2" fmla="*/ 73202 h 108000"/>
              <a:gd name="connsiteX3" fmla="*/ 2586555 w 2691373"/>
              <a:gd name="connsiteY3" fmla="*/ 108000 h 108000"/>
              <a:gd name="connsiteX4" fmla="*/ 104817 w 2691373"/>
              <a:gd name="connsiteY4" fmla="*/ 108000 h 108000"/>
              <a:gd name="connsiteX5" fmla="*/ 66530 w 2691373"/>
              <a:gd name="connsiteY5" fmla="*/ 73202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1373" h="108000">
                <a:moveTo>
                  <a:pt x="0" y="0"/>
                </a:moveTo>
                <a:lnTo>
                  <a:pt x="2691373" y="0"/>
                </a:lnTo>
                <a:lnTo>
                  <a:pt x="2624842" y="73202"/>
                </a:lnTo>
                <a:lnTo>
                  <a:pt x="2586555" y="108000"/>
                </a:lnTo>
                <a:lnTo>
                  <a:pt x="104817" y="108000"/>
                </a:lnTo>
                <a:lnTo>
                  <a:pt x="66530" y="73202"/>
                </a:lnTo>
                <a:close/>
              </a:path>
            </a:pathLst>
          </a:custGeom>
          <a:solidFill>
            <a:srgbClr val="08A748"/>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02" name="PA_任意多边形 201"/>
          <p:cNvSpPr/>
          <p:nvPr>
            <p:custDataLst>
              <p:tags r:id="rId39"/>
            </p:custDataLst>
          </p:nvPr>
        </p:nvSpPr>
        <p:spPr>
          <a:xfrm>
            <a:off x="3689726" y="3601184"/>
            <a:ext cx="1764549" cy="81000"/>
          </a:xfrm>
          <a:custGeom>
            <a:avLst/>
            <a:gdLst>
              <a:gd name="connsiteX0" fmla="*/ 0 w 2352732"/>
              <a:gd name="connsiteY0" fmla="*/ 0 h 108000"/>
              <a:gd name="connsiteX1" fmla="*/ 2352732 w 2352732"/>
              <a:gd name="connsiteY1" fmla="*/ 0 h 108000"/>
              <a:gd name="connsiteX2" fmla="*/ 2327058 w 2352732"/>
              <a:gd name="connsiteY2" fmla="*/ 23335 h 108000"/>
              <a:gd name="connsiteX3" fmla="*/ 2213836 w 2352732"/>
              <a:gd name="connsiteY3" fmla="*/ 108000 h 108000"/>
              <a:gd name="connsiteX4" fmla="*/ 138896 w 2352732"/>
              <a:gd name="connsiteY4" fmla="*/ 108000 h 108000"/>
              <a:gd name="connsiteX5" fmla="*/ 25674 w 2352732"/>
              <a:gd name="connsiteY5" fmla="*/ 23335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732" h="108000">
                <a:moveTo>
                  <a:pt x="0" y="0"/>
                </a:moveTo>
                <a:lnTo>
                  <a:pt x="2352732" y="0"/>
                </a:lnTo>
                <a:lnTo>
                  <a:pt x="2327058" y="23335"/>
                </a:lnTo>
                <a:lnTo>
                  <a:pt x="2213836" y="108000"/>
                </a:lnTo>
                <a:lnTo>
                  <a:pt x="138896" y="108000"/>
                </a:lnTo>
                <a:lnTo>
                  <a:pt x="25674" y="23335"/>
                </a:lnTo>
                <a:close/>
              </a:path>
            </a:pathLst>
          </a:custGeom>
          <a:solidFill>
            <a:srgbClr val="43B991"/>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03" name="PA_任意多边形 202"/>
          <p:cNvSpPr/>
          <p:nvPr>
            <p:custDataLst>
              <p:tags r:id="rId40"/>
            </p:custDataLst>
          </p:nvPr>
        </p:nvSpPr>
        <p:spPr>
          <a:xfrm>
            <a:off x="3861761" y="3726152"/>
            <a:ext cx="1420478" cy="81000"/>
          </a:xfrm>
          <a:custGeom>
            <a:avLst/>
            <a:gdLst>
              <a:gd name="connsiteX0" fmla="*/ 0 w 1893970"/>
              <a:gd name="connsiteY0" fmla="*/ 0 h 108000"/>
              <a:gd name="connsiteX1" fmla="*/ 1893970 w 1893970"/>
              <a:gd name="connsiteY1" fmla="*/ 0 h 108000"/>
              <a:gd name="connsiteX2" fmla="*/ 1809262 w 1893970"/>
              <a:gd name="connsiteY2" fmla="*/ 51462 h 108000"/>
              <a:gd name="connsiteX3" fmla="*/ 1691895 w 1893970"/>
              <a:gd name="connsiteY3" fmla="*/ 108000 h 108000"/>
              <a:gd name="connsiteX4" fmla="*/ 202075 w 1893970"/>
              <a:gd name="connsiteY4" fmla="*/ 108000 h 108000"/>
              <a:gd name="connsiteX5" fmla="*/ 84709 w 1893970"/>
              <a:gd name="connsiteY5" fmla="*/ 51462 h 1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970" h="108000">
                <a:moveTo>
                  <a:pt x="0" y="0"/>
                </a:moveTo>
                <a:lnTo>
                  <a:pt x="1893970" y="0"/>
                </a:lnTo>
                <a:lnTo>
                  <a:pt x="1809262" y="51462"/>
                </a:lnTo>
                <a:lnTo>
                  <a:pt x="1691895" y="108000"/>
                </a:lnTo>
                <a:lnTo>
                  <a:pt x="202075" y="108000"/>
                </a:lnTo>
                <a:lnTo>
                  <a:pt x="84709" y="51462"/>
                </a:lnTo>
                <a:close/>
              </a:path>
            </a:pathLst>
          </a:custGeom>
          <a:solidFill>
            <a:srgbClr val="631BB2"/>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04" name="PA_任意多边形 203"/>
          <p:cNvSpPr/>
          <p:nvPr>
            <p:custDataLst>
              <p:tags r:id="rId41"/>
            </p:custDataLst>
          </p:nvPr>
        </p:nvSpPr>
        <p:spPr>
          <a:xfrm>
            <a:off x="4123781" y="3851119"/>
            <a:ext cx="896439" cy="77381"/>
          </a:xfrm>
          <a:custGeom>
            <a:avLst/>
            <a:gdLst>
              <a:gd name="connsiteX0" fmla="*/ 0 w 1195252"/>
              <a:gd name="connsiteY0" fmla="*/ 0 h 103174"/>
              <a:gd name="connsiteX1" fmla="*/ 1195252 w 1195252"/>
              <a:gd name="connsiteY1" fmla="*/ 0 h 103174"/>
              <a:gd name="connsiteX2" fmla="*/ 1135567 w 1195252"/>
              <a:gd name="connsiteY2" fmla="*/ 21845 h 103174"/>
              <a:gd name="connsiteX3" fmla="*/ 597626 w 1195252"/>
              <a:gd name="connsiteY3" fmla="*/ 103174 h 103174"/>
              <a:gd name="connsiteX4" fmla="*/ 59685 w 1195252"/>
              <a:gd name="connsiteY4" fmla="*/ 21845 h 10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252" h="103174">
                <a:moveTo>
                  <a:pt x="0" y="0"/>
                </a:moveTo>
                <a:lnTo>
                  <a:pt x="1195252" y="0"/>
                </a:lnTo>
                <a:lnTo>
                  <a:pt x="1135567" y="21845"/>
                </a:lnTo>
                <a:cubicBezTo>
                  <a:pt x="965632" y="74701"/>
                  <a:pt x="784954" y="103174"/>
                  <a:pt x="597626" y="103174"/>
                </a:cubicBezTo>
                <a:cubicBezTo>
                  <a:pt x="410298" y="103174"/>
                  <a:pt x="229620" y="74701"/>
                  <a:pt x="59685" y="21845"/>
                </a:cubicBezTo>
                <a:close/>
              </a:path>
            </a:pathLst>
          </a:custGeom>
          <a:solidFill>
            <a:srgbClr val="E9EA36"/>
          </a:solidFill>
          <a:ln>
            <a:noFill/>
          </a:ln>
          <a:effectLst>
            <a:outerShdw blurRad="381000" sx="102000" sy="102000" algn="ctr" rotWithShape="0">
              <a:schemeClr val="bg1">
                <a:alpha val="6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11" name="椭圆 大圆 00"/>
          <p:cNvSpPr/>
          <p:nvPr>
            <p:custDataLst>
              <p:tags r:id="rId42"/>
            </p:custDataLst>
          </p:nvPr>
        </p:nvSpPr>
        <p:spPr>
          <a:xfrm>
            <a:off x="3208500" y="1208250"/>
            <a:ext cx="2727000" cy="2727000"/>
          </a:xfrm>
          <a:prstGeom prst="ellipse">
            <a:avLst/>
          </a:prstGeom>
          <a:noFill/>
          <a:ln w="12700">
            <a:solidFill>
              <a:srgbClr val="A03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8" name="PA_椭圆 大圆 1"/>
          <p:cNvSpPr/>
          <p:nvPr>
            <p:custDataLst>
              <p:tags r:id="rId43"/>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9" name="PA_椭圆 大圆 2"/>
          <p:cNvSpPr/>
          <p:nvPr>
            <p:custDataLst>
              <p:tags r:id="rId44"/>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0" name="PA_椭圆 大圆 3"/>
          <p:cNvSpPr/>
          <p:nvPr>
            <p:custDataLst>
              <p:tags r:id="rId45"/>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1" name="PA_椭圆 大圆 4"/>
          <p:cNvSpPr/>
          <p:nvPr>
            <p:custDataLst>
              <p:tags r:id="rId46"/>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2" name="PA_椭圆 大圆 5"/>
          <p:cNvSpPr/>
          <p:nvPr>
            <p:custDataLst>
              <p:tags r:id="rId47"/>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6" name="PA_椭圆 大圆 6"/>
          <p:cNvSpPr/>
          <p:nvPr>
            <p:custDataLst>
              <p:tags r:id="rId48"/>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3" name="PA_椭圆 大圆 7"/>
          <p:cNvSpPr/>
          <p:nvPr>
            <p:custDataLst>
              <p:tags r:id="rId49"/>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67" name="PA_椭圆 大圆 8"/>
          <p:cNvSpPr/>
          <p:nvPr>
            <p:custDataLst>
              <p:tags r:id="rId50"/>
            </p:custDataLst>
          </p:nvPr>
        </p:nvSpPr>
        <p:spPr>
          <a:xfrm>
            <a:off x="3208500" y="1208250"/>
            <a:ext cx="2727000" cy="2727000"/>
          </a:xfrm>
          <a:prstGeom prst="ellipse">
            <a:avLst/>
          </a:prstGeom>
          <a:noFill/>
          <a:ln w="12700">
            <a:solidFill>
              <a:srgbClr val="DDF508">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cxnSp>
        <p:nvCxnSpPr>
          <p:cNvPr id="9" name="直接连接符 2"/>
          <p:cNvCxnSpPr>
            <a:stCxn id="67" idx="0"/>
            <a:endCxn id="67" idx="4"/>
          </p:cNvCxnSpPr>
          <p:nvPr>
            <p:custDataLst>
              <p:tags r:id="rId51"/>
            </p:custDataLst>
          </p:nvPr>
        </p:nvCxnSpPr>
        <p:spPr>
          <a:xfrm>
            <a:off x="4572000" y="1208250"/>
            <a:ext cx="0" cy="2727000"/>
          </a:xfrm>
          <a:prstGeom prst="line">
            <a:avLst/>
          </a:prstGeom>
          <a:ln w="12700">
            <a:solidFill>
              <a:srgbClr val="5D878C"/>
            </a:solidFill>
          </a:ln>
        </p:spPr>
        <p:style>
          <a:lnRef idx="1">
            <a:schemeClr val="accent1"/>
          </a:lnRef>
          <a:fillRef idx="0">
            <a:schemeClr val="accent1"/>
          </a:fillRef>
          <a:effectRef idx="0">
            <a:schemeClr val="accent1"/>
          </a:effectRef>
          <a:fontRef idx="minor">
            <a:schemeClr val="tx1"/>
          </a:fontRef>
        </p:style>
      </p:cxnSp>
      <p:grpSp>
        <p:nvGrpSpPr>
          <p:cNvPr id="20" name="PA_组合 顶环2"/>
          <p:cNvGrpSpPr/>
          <p:nvPr>
            <p:custDataLst>
              <p:tags r:id="rId52"/>
            </p:custDataLst>
          </p:nvPr>
        </p:nvGrpSpPr>
        <p:grpSpPr>
          <a:xfrm>
            <a:off x="4531500" y="-1679374"/>
            <a:ext cx="81001" cy="2887624"/>
            <a:chOff x="6041999" y="-2239165"/>
            <a:chExt cx="108001" cy="3850165"/>
          </a:xfrm>
        </p:grpSpPr>
        <p:sp>
          <p:nvSpPr>
            <p:cNvPr id="69" name="PA_椭圆 顶小环 2"/>
            <p:cNvSpPr/>
            <p:nvPr>
              <p:custDataLst>
                <p:tags r:id="rId53"/>
              </p:custDataLst>
            </p:nvPr>
          </p:nvSpPr>
          <p:spPr>
            <a:xfrm>
              <a:off x="6042000" y="1503000"/>
              <a:ext cx="108000" cy="108000"/>
            </a:xfrm>
            <a:prstGeom prst="ellipse">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等线" panose="02010600030101010101" charset="-122"/>
                <a:ea typeface="等线" panose="02010600030101010101" charset="-122"/>
              </a:endParaRPr>
            </a:p>
          </p:txBody>
        </p:sp>
        <p:sp>
          <p:nvSpPr>
            <p:cNvPr id="19" name="PA_任意多边形 18"/>
            <p:cNvSpPr/>
            <p:nvPr>
              <p:custDataLst>
                <p:tags r:id="rId54"/>
              </p:custDataLst>
            </p:nvPr>
          </p:nvSpPr>
          <p:spPr>
            <a:xfrm>
              <a:off x="6041999" y="-2239165"/>
              <a:ext cx="108001" cy="3850165"/>
            </a:xfrm>
            <a:custGeom>
              <a:avLst/>
              <a:gdLst/>
              <a:ahLst/>
              <a:cxnLst/>
              <a:rect l="0" t="0" r="0" b="0"/>
              <a:pathLst>
                <a:path w="108001" h="216001">
                  <a:moveTo>
                    <a:pt x="0" y="0"/>
                  </a:moveTo>
                  <a:lnTo>
                    <a:pt x="108000" y="0"/>
                  </a:lnTo>
                  <a:lnTo>
                    <a:pt x="108000" y="216000"/>
                  </a:lnTo>
                  <a:lnTo>
                    <a:pt x="0" y="216000"/>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grpSp>
      <p:grpSp>
        <p:nvGrpSpPr>
          <p:cNvPr id="22" name="PA_组合 顶环1"/>
          <p:cNvGrpSpPr/>
          <p:nvPr>
            <p:custDataLst>
              <p:tags r:id="rId55"/>
            </p:custDataLst>
          </p:nvPr>
        </p:nvGrpSpPr>
        <p:grpSpPr>
          <a:xfrm>
            <a:off x="4531500" y="748884"/>
            <a:ext cx="81001" cy="2889000"/>
            <a:chOff x="6041999" y="998512"/>
            <a:chExt cx="108001" cy="3852000"/>
          </a:xfrm>
        </p:grpSpPr>
        <p:sp>
          <p:nvSpPr>
            <p:cNvPr id="21" name="PA_任意多边形 20"/>
            <p:cNvSpPr/>
            <p:nvPr>
              <p:custDataLst>
                <p:tags r:id="rId56"/>
              </p:custDataLst>
            </p:nvPr>
          </p:nvSpPr>
          <p:spPr>
            <a:xfrm>
              <a:off x="6041999" y="998512"/>
              <a:ext cx="108001" cy="3852000"/>
            </a:xfrm>
            <a:custGeom>
              <a:avLst/>
              <a:gdLst/>
              <a:ahLst/>
              <a:cxnLst/>
              <a:rect l="0" t="0" r="0" b="0"/>
              <a:pathLst>
                <a:path w="108001" h="216001">
                  <a:moveTo>
                    <a:pt x="0" y="0"/>
                  </a:moveTo>
                  <a:lnTo>
                    <a:pt x="108000" y="0"/>
                  </a:lnTo>
                  <a:lnTo>
                    <a:pt x="108000" y="216000"/>
                  </a:lnTo>
                  <a:lnTo>
                    <a:pt x="0" y="216000"/>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5" name="PA_椭圆 顶小环 1"/>
            <p:cNvSpPr/>
            <p:nvPr>
              <p:custDataLst>
                <p:tags r:id="rId57"/>
              </p:custDataLst>
            </p:nvPr>
          </p:nvSpPr>
          <p:spPr>
            <a:xfrm>
              <a:off x="6042000" y="998512"/>
              <a:ext cx="108000" cy="108000"/>
            </a:xfrm>
            <a:prstGeom prst="ellipse">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等线" panose="02010600030101010101" charset="-122"/>
                <a:ea typeface="等线" panose="02010600030101010101" charset="-122"/>
              </a:endParaRPr>
            </a:p>
          </p:txBody>
        </p:sp>
      </p:grpSp>
      <p:sp>
        <p:nvSpPr>
          <p:cNvPr id="23" name="PA_椭圆 中心"/>
          <p:cNvSpPr/>
          <p:nvPr>
            <p:custDataLst>
              <p:tags r:id="rId58"/>
            </p:custDataLst>
          </p:nvPr>
        </p:nvSpPr>
        <p:spPr>
          <a:xfrm>
            <a:off x="4167000" y="2166750"/>
            <a:ext cx="810000" cy="810000"/>
          </a:xfrm>
          <a:prstGeom prst="ellipse">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24" name="文本框 标题"/>
          <p:cNvSpPr txBox="1"/>
          <p:nvPr>
            <p:custDataLst>
              <p:tags r:id="rId59"/>
            </p:custDataLst>
          </p:nvPr>
        </p:nvSpPr>
        <p:spPr>
          <a:xfrm>
            <a:off x="2138996" y="2002970"/>
            <a:ext cx="4866008" cy="1198880"/>
          </a:xfrm>
          <a:prstGeom prst="rect">
            <a:avLst/>
          </a:prstGeom>
          <a:noFill/>
        </p:spPr>
        <p:txBody>
          <a:bodyPr wrap="square" rtlCol="0">
            <a:spAutoFit/>
          </a:bodyPr>
          <a:lstStyle/>
          <a:p>
            <a:pPr algn="ctr">
              <a:defRPr/>
            </a:pPr>
            <a:r>
              <a:rPr lang="zh-CN" altLang="en-US" sz="7200" b="1" dirty="0">
                <a:solidFill>
                  <a:schemeClr val="tx1"/>
                </a:solidFill>
                <a:latin typeface="Agency FB" panose="020B0503020202020204" pitchFamily="34" charset="0"/>
                <a:ea typeface="等线" panose="02010600030101010101" charset="-122"/>
              </a:rPr>
              <a:t>大作业</a:t>
            </a:r>
            <a:r>
              <a:rPr lang="zh-CN" altLang="en-US" sz="7200" b="1" dirty="0">
                <a:solidFill>
                  <a:schemeClr val="tx1"/>
                </a:solidFill>
                <a:latin typeface="Agency FB" panose="020B0503020202020204" pitchFamily="34" charset="0"/>
                <a:ea typeface="等线" panose="02010600030101010101" charset="-122"/>
              </a:rPr>
              <a:t>报告</a:t>
            </a:r>
            <a:endParaRPr lang="zh-CN" altLang="en-US" sz="7200" b="1" dirty="0">
              <a:solidFill>
                <a:schemeClr val="tx1"/>
              </a:solidFill>
              <a:latin typeface="Agency FB" panose="020B0503020202020204" pitchFamily="34" charset="0"/>
              <a:ea typeface="等线" panose="02010600030101010101" charset="-122"/>
            </a:endParaRPr>
          </a:p>
        </p:txBody>
      </p:sp>
      <p:sp>
        <p:nvSpPr>
          <p:cNvPr id="25" name="矩形 左"/>
          <p:cNvSpPr/>
          <p:nvPr>
            <p:custDataLst>
              <p:tags r:id="rId60"/>
            </p:custDataLst>
          </p:nvPr>
        </p:nvSpPr>
        <p:spPr>
          <a:xfrm>
            <a:off x="2825379" y="2531250"/>
            <a:ext cx="81000" cy="81000"/>
          </a:xfrm>
          <a:prstGeom prst="rect">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
        <p:nvSpPr>
          <p:cNvPr id="77" name="矩形 右"/>
          <p:cNvSpPr/>
          <p:nvPr>
            <p:custDataLst>
              <p:tags r:id="rId61"/>
            </p:custDataLst>
          </p:nvPr>
        </p:nvSpPr>
        <p:spPr>
          <a:xfrm>
            <a:off x="6237621" y="2531250"/>
            <a:ext cx="81000" cy="81000"/>
          </a:xfrm>
          <a:prstGeom prst="rect">
            <a:avLst/>
          </a:prstGeom>
          <a:noFill/>
          <a:ln>
            <a:solidFill>
              <a:srgbClr val="5D8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等线" panose="02010600030101010101" charset="-122"/>
              <a:ea typeface="等线" panose="02010600030101010101" charset="-122"/>
            </a:endParaRPr>
          </a:p>
        </p:txBody>
      </p:sp>
    </p:spTree>
    <p:custDataLst>
      <p:tags r:id="rId62"/>
    </p:custDataLst>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childTnLst>
                                    </p:cTn>
                                  </p:par>
                                  <p:par>
                                    <p:cTn id="9" presetID="23" presetClass="exit" presetSubtype="32" fill="hold" grpId="1" nodeType="withEffect">
                                      <p:stCondLst>
                                        <p:cond delay="250"/>
                                      </p:stCondLst>
                                      <p:childTnLst>
                                        <p:anim calcmode="lin" valueType="num">
                                          <p:cBhvr>
                                            <p:cTn id="10" dur="250"/>
                                            <p:tgtEl>
                                              <p:spTgt spid="2"/>
                                            </p:tgtEl>
                                            <p:attrNameLst>
                                              <p:attrName>ppt_w</p:attrName>
                                            </p:attrNameLst>
                                          </p:cBhvr>
                                          <p:tavLst>
                                            <p:tav tm="0">
                                              <p:val>
                                                <p:strVal val="ppt_w"/>
                                              </p:val>
                                            </p:tav>
                                            <p:tav tm="100000">
                                              <p:val>
                                                <p:fltVal val="0"/>
                                              </p:val>
                                            </p:tav>
                                          </p:tavLst>
                                        </p:anim>
                                        <p:anim calcmode="lin" valueType="num">
                                          <p:cBhvr>
                                            <p:cTn id="11" dur="250"/>
                                            <p:tgtEl>
                                              <p:spTgt spid="2"/>
                                            </p:tgtEl>
                                            <p:attrNameLst>
                                              <p:attrName>ppt_h</p:attrName>
                                            </p:attrNameLst>
                                          </p:cBhvr>
                                          <p:tavLst>
                                            <p:tav tm="0">
                                              <p:val>
                                                <p:strVal val="ppt_h"/>
                                              </p:val>
                                            </p:tav>
                                            <p:tav tm="100000">
                                              <p:val>
                                                <p:fltVal val="0"/>
                                              </p:val>
                                            </p:tav>
                                          </p:tavLst>
                                        </p:anim>
                                        <p:set>
                                          <p:cBhvr>
                                            <p:cTn id="12" dur="1" fill="hold">
                                              <p:stCondLst>
                                                <p:cond delay="249"/>
                                              </p:stCondLst>
                                            </p:cTn>
                                            <p:tgtEl>
                                              <p:spTgt spid="2"/>
                                            </p:tgtEl>
                                            <p:attrNameLst>
                                              <p:attrName>style.visibility</p:attrName>
                                            </p:attrNameLst>
                                          </p:cBhvr>
                                          <p:to>
                                            <p:strVal val="hidden"/>
                                          </p:to>
                                        </p:set>
                                      </p:childTnLst>
                                    </p:cTn>
                                  </p:par>
                                  <p:par>
                                    <p:cTn id="13" presetID="23" presetClass="entr" presetSubtype="16" fill="hold" grpId="0" nodeType="withEffect">
                                      <p:stCondLst>
                                        <p:cond delay="150"/>
                                      </p:stCondLst>
                                      <p:childTnLst>
                                        <p:set>
                                          <p:cBhvr>
                                            <p:cTn id="14" dur="1" fill="hold">
                                              <p:stCondLst>
                                                <p:cond delay="0"/>
                                              </p:stCondLst>
                                            </p:cTn>
                                            <p:tgtEl>
                                              <p:spTgt spid="3"/>
                                            </p:tgtEl>
                                            <p:attrNameLst>
                                              <p:attrName>style.visibility</p:attrName>
                                            </p:attrNameLst>
                                          </p:cBhvr>
                                          <p:to>
                                            <p:strVal val="visible"/>
                                          </p:to>
                                        </p:set>
                                        <p:anim calcmode="lin" valueType="num">
                                          <p:cBhvr>
                                            <p:cTn id="15" dur="250" fill="hold"/>
                                            <p:tgtEl>
                                              <p:spTgt spid="3"/>
                                            </p:tgtEl>
                                            <p:attrNameLst>
                                              <p:attrName>ppt_w</p:attrName>
                                            </p:attrNameLst>
                                          </p:cBhvr>
                                          <p:tavLst>
                                            <p:tav tm="0">
                                              <p:val>
                                                <p:fltVal val="0"/>
                                              </p:val>
                                            </p:tav>
                                            <p:tav tm="100000">
                                              <p:val>
                                                <p:strVal val="#ppt_w"/>
                                              </p:val>
                                            </p:tav>
                                          </p:tavLst>
                                        </p:anim>
                                        <p:anim calcmode="lin" valueType="num">
                                          <p:cBhvr>
                                            <p:cTn id="16" dur="250" fill="hold"/>
                                            <p:tgtEl>
                                              <p:spTgt spid="3"/>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400"/>
                                      </p:stCondLst>
                                      <p:childTnLst>
                                        <p:animEffect transition="out" filter="fade">
                                          <p:cBhvr>
                                            <p:cTn id="18" dur="250"/>
                                            <p:tgtEl>
                                              <p:spTgt spid="3"/>
                                            </p:tgtEl>
                                          </p:cBhvr>
                                        </p:animEffect>
                                        <p:set>
                                          <p:cBhvr>
                                            <p:cTn id="19" dur="1" fill="hold">
                                              <p:stCondLst>
                                                <p:cond delay="249"/>
                                              </p:stCondLst>
                                            </p:cTn>
                                            <p:tgtEl>
                                              <p:spTgt spid="3"/>
                                            </p:tgtEl>
                                            <p:attrNameLst>
                                              <p:attrName>style.visibility</p:attrName>
                                            </p:attrNameLst>
                                          </p:cBhvr>
                                          <p:to>
                                            <p:strVal val="hidden"/>
                                          </p:to>
                                        </p:set>
                                      </p:childTnLst>
                                    </p:cTn>
                                  </p:par>
                                  <p:par>
                                    <p:cTn id="20" presetID="17" presetClass="entr" presetSubtype="4"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 calcmode="lin" valueType="num">
                                          <p:cBhvr>
                                            <p:cTn id="22" dur="250" fill="hold"/>
                                            <p:tgtEl>
                                              <p:spTgt spid="7"/>
                                            </p:tgtEl>
                                            <p:attrNameLst>
                                              <p:attrName>ppt_x</p:attrName>
                                            </p:attrNameLst>
                                          </p:cBhvr>
                                          <p:tavLst>
                                            <p:tav tm="0">
                                              <p:val>
                                                <p:strVal val="#ppt_x"/>
                                              </p:val>
                                            </p:tav>
                                            <p:tav tm="100000">
                                              <p:val>
                                                <p:strVal val="#ppt_x"/>
                                              </p:val>
                                            </p:tav>
                                          </p:tavLst>
                                        </p:anim>
                                        <p:anim calcmode="lin" valueType="num">
                                          <p:cBhvr>
                                            <p:cTn id="23" dur="250" fill="hold"/>
                                            <p:tgtEl>
                                              <p:spTgt spid="7"/>
                                            </p:tgtEl>
                                            <p:attrNameLst>
                                              <p:attrName>ppt_y</p:attrName>
                                            </p:attrNameLst>
                                          </p:cBhvr>
                                          <p:tavLst>
                                            <p:tav tm="0">
                                              <p:val>
                                                <p:strVal val="#ppt_y+#ppt_h/2"/>
                                              </p:val>
                                            </p:tav>
                                            <p:tav tm="100000">
                                              <p:val>
                                                <p:strVal val="#ppt_y"/>
                                              </p:val>
                                            </p:tav>
                                          </p:tavLst>
                                        </p:anim>
                                        <p:anim calcmode="lin" valueType="num">
                                          <p:cBhvr>
                                            <p:cTn id="24" dur="250" fill="hold"/>
                                            <p:tgtEl>
                                              <p:spTgt spid="7"/>
                                            </p:tgtEl>
                                            <p:attrNameLst>
                                              <p:attrName>ppt_w</p:attrName>
                                            </p:attrNameLst>
                                          </p:cBhvr>
                                          <p:tavLst>
                                            <p:tav tm="0">
                                              <p:val>
                                                <p:strVal val="#ppt_w"/>
                                              </p:val>
                                            </p:tav>
                                            <p:tav tm="100000">
                                              <p:val>
                                                <p:strVal val="#ppt_w"/>
                                              </p:val>
                                            </p:tav>
                                          </p:tavLst>
                                        </p:anim>
                                        <p:anim calcmode="lin" valueType="num">
                                          <p:cBhvr>
                                            <p:cTn id="25" dur="250" fill="hold"/>
                                            <p:tgtEl>
                                              <p:spTgt spid="7"/>
                                            </p:tgtEl>
                                            <p:attrNameLst>
                                              <p:attrName>ppt_h</p:attrName>
                                            </p:attrNameLst>
                                          </p:cBhvr>
                                          <p:tavLst>
                                            <p:tav tm="0">
                                              <p:val>
                                                <p:fltVal val="0"/>
                                              </p:val>
                                            </p:tav>
                                            <p:tav tm="100000">
                                              <p:val>
                                                <p:strVal val="#ppt_h"/>
                                              </p:val>
                                            </p:tav>
                                          </p:tavLst>
                                        </p:anim>
                                      </p:childTnLst>
                                    </p:cTn>
                                  </p:par>
                                  <p:par>
                                    <p:cTn id="26" presetID="17" presetClass="exit" presetSubtype="1" fill="hold" nodeType="withEffect">
                                      <p:stCondLst>
                                        <p:cond delay="650"/>
                                      </p:stCondLst>
                                      <p:childTnLst>
                                        <p:anim calcmode="lin" valueType="num">
                                          <p:cBhvr>
                                            <p:cTn id="27" dur="250"/>
                                            <p:tgtEl>
                                              <p:spTgt spid="7"/>
                                            </p:tgtEl>
                                            <p:attrNameLst>
                                              <p:attrName>ppt_x</p:attrName>
                                            </p:attrNameLst>
                                          </p:cBhvr>
                                          <p:tavLst>
                                            <p:tav tm="0">
                                              <p:val>
                                                <p:strVal val="ppt_x"/>
                                              </p:val>
                                            </p:tav>
                                            <p:tav tm="100000">
                                              <p:val>
                                                <p:strVal val="ppt_x"/>
                                              </p:val>
                                            </p:tav>
                                          </p:tavLst>
                                        </p:anim>
                                        <p:anim calcmode="lin" valueType="num">
                                          <p:cBhvr>
                                            <p:cTn id="28" dur="250"/>
                                            <p:tgtEl>
                                              <p:spTgt spid="7"/>
                                            </p:tgtEl>
                                            <p:attrNameLst>
                                              <p:attrName>ppt_y</p:attrName>
                                            </p:attrNameLst>
                                          </p:cBhvr>
                                          <p:tavLst>
                                            <p:tav tm="0">
                                              <p:val>
                                                <p:strVal val="ppt_y"/>
                                              </p:val>
                                            </p:tav>
                                            <p:tav tm="100000">
                                              <p:val>
                                                <p:strVal val="ppt_y-ppt_h/2"/>
                                              </p:val>
                                            </p:tav>
                                          </p:tavLst>
                                        </p:anim>
                                        <p:anim calcmode="lin" valueType="num">
                                          <p:cBhvr>
                                            <p:cTn id="29" dur="250"/>
                                            <p:tgtEl>
                                              <p:spTgt spid="7"/>
                                            </p:tgtEl>
                                            <p:attrNameLst>
                                              <p:attrName>ppt_w</p:attrName>
                                            </p:attrNameLst>
                                          </p:cBhvr>
                                          <p:tavLst>
                                            <p:tav tm="0">
                                              <p:val>
                                                <p:strVal val="ppt_w"/>
                                              </p:val>
                                            </p:tav>
                                            <p:tav tm="100000">
                                              <p:val>
                                                <p:strVal val="ppt_w"/>
                                              </p:val>
                                            </p:tav>
                                          </p:tavLst>
                                        </p:anim>
                                        <p:anim calcmode="lin" valueType="num">
                                          <p:cBhvr>
                                            <p:cTn id="30" dur="250"/>
                                            <p:tgtEl>
                                              <p:spTgt spid="7"/>
                                            </p:tgtEl>
                                            <p:attrNameLst>
                                              <p:attrName>ppt_h</p:attrName>
                                            </p:attrNameLst>
                                          </p:cBhvr>
                                          <p:tavLst>
                                            <p:tav tm="0">
                                              <p:val>
                                                <p:strVal val="ppt_h"/>
                                              </p:val>
                                            </p:tav>
                                            <p:tav tm="100000">
                                              <p:val>
                                                <p:fltVal val="0"/>
                                              </p:val>
                                            </p:tav>
                                          </p:tavLst>
                                        </p:anim>
                                        <p:set>
                                          <p:cBhvr>
                                            <p:cTn id="31" dur="1" fill="hold">
                                              <p:stCondLst>
                                                <p:cond delay="249"/>
                                              </p:stCondLst>
                                            </p:cTn>
                                            <p:tgtEl>
                                              <p:spTgt spid="7"/>
                                            </p:tgtEl>
                                            <p:attrNameLst>
                                              <p:attrName>style.visibility</p:attrName>
                                            </p:attrNameLst>
                                          </p:cBhvr>
                                          <p:to>
                                            <p:strVal val="hidden"/>
                                          </p:to>
                                        </p:set>
                                      </p:childTnLst>
                                    </p:cTn>
                                  </p:par>
                                  <p:par>
                                    <p:cTn id="32" presetID="23" presetClass="entr" presetSubtype="16" fill="hold" nodeType="withEffect">
                                      <p:stCondLst>
                                        <p:cond delay="750"/>
                                      </p:stCondLst>
                                      <p:childTnLst>
                                        <p:set>
                                          <p:cBhvr>
                                            <p:cTn id="33" dur="1" fill="hold">
                                              <p:stCondLst>
                                                <p:cond delay="0"/>
                                              </p:stCondLst>
                                            </p:cTn>
                                            <p:tgtEl>
                                              <p:spTgt spid="22"/>
                                            </p:tgtEl>
                                            <p:attrNameLst>
                                              <p:attrName>style.visibility</p:attrName>
                                            </p:attrNameLst>
                                          </p:cBhvr>
                                          <p:to>
                                            <p:strVal val="visible"/>
                                          </p:to>
                                        </p:set>
                                        <p:anim calcmode="lin" valueType="num">
                                          <p:cBhvr>
                                            <p:cTn id="34" dur="250" fill="hold"/>
                                            <p:tgtEl>
                                              <p:spTgt spid="22"/>
                                            </p:tgtEl>
                                            <p:attrNameLst>
                                              <p:attrName>ppt_w</p:attrName>
                                            </p:attrNameLst>
                                          </p:cBhvr>
                                          <p:tavLst>
                                            <p:tav tm="0">
                                              <p:val>
                                                <p:fltVal val="0"/>
                                              </p:val>
                                            </p:tav>
                                            <p:tav tm="100000">
                                              <p:val>
                                                <p:strVal val="#ppt_w"/>
                                              </p:val>
                                            </p:tav>
                                          </p:tavLst>
                                        </p:anim>
                                        <p:anim calcmode="lin" valueType="num">
                                          <p:cBhvr>
                                            <p:cTn id="35" dur="250" fill="hold"/>
                                            <p:tgtEl>
                                              <p:spTgt spid="22"/>
                                            </p:tgtEl>
                                            <p:attrNameLst>
                                              <p:attrName>ppt_h</p:attrName>
                                            </p:attrNameLst>
                                          </p:cBhvr>
                                          <p:tavLst>
                                            <p:tav tm="0">
                                              <p:val>
                                                <p:fltVal val="0"/>
                                              </p:val>
                                            </p:tav>
                                            <p:tav tm="100000">
                                              <p:val>
                                                <p:strVal val="#ppt_h"/>
                                              </p:val>
                                            </p:tav>
                                          </p:tavLst>
                                        </p:anim>
                                      </p:childTnLst>
                                    </p:cTn>
                                  </p:par>
                                  <p:par>
                                    <p:cTn id="36" presetID="42" presetClass="path" presetSubtype="0" fill="hold" nodeType="withEffect" p14:presetBounceEnd="80000">
                                      <p:stCondLst>
                                        <p:cond delay="1000"/>
                                      </p:stCondLst>
                                      <p:childTnLst>
                                        <p:animMotion origin="layout" path="M 0 1.11111E-6 L 0 0.07315 " pathEditMode="relative" rAng="0" ptsTypes="AA" p14:bounceEnd="80000">
                                          <p:cBhvr>
                                            <p:cTn id="37" dur="250" fill="hold"/>
                                            <p:tgtEl>
                                              <p:spTgt spid="22"/>
                                            </p:tgtEl>
                                            <p:attrNameLst>
                                              <p:attrName>ppt_x</p:attrName>
                                              <p:attrName>ppt_y</p:attrName>
                                            </p:attrNameLst>
                                          </p:cBhvr>
                                          <p:rCtr x="0" y="3657"/>
                                        </p:animMotion>
                                      </p:childTnLst>
                                    </p:cTn>
                                  </p:par>
                                  <p:par>
                                    <p:cTn id="38" presetID="22" presetClass="entr" presetSubtype="1"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par>
                                    <p:cTn id="41" presetID="17" presetClass="entr" presetSubtype="1" fill="hold" nodeType="withEffect">
                                      <p:stCondLst>
                                        <p:cond delay="20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ppt_h/2"/>
                                              </p:val>
                                            </p:tav>
                                            <p:tav tm="100000">
                                              <p:val>
                                                <p:strVal val="#ppt_y"/>
                                              </p:val>
                                            </p:tav>
                                          </p:tavLst>
                                        </p:anim>
                                        <p:anim calcmode="lin" valueType="num">
                                          <p:cBhvr>
                                            <p:cTn id="45" dur="500" fill="hold"/>
                                            <p:tgtEl>
                                              <p:spTgt spid="9"/>
                                            </p:tgtEl>
                                            <p:attrNameLst>
                                              <p:attrName>ppt_w</p:attrName>
                                            </p:attrNameLst>
                                          </p:cBhvr>
                                          <p:tavLst>
                                            <p:tav tm="0">
                                              <p:val>
                                                <p:strVal val="#ppt_w"/>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childTnLst>
                                    </p:cTn>
                                  </p:par>
                                  <p:par>
                                    <p:cTn id="47" presetID="1" presetClass="entr" presetSubtype="0" fill="hold" nodeType="withEffect">
                                      <p:stCondLst>
                                        <p:cond delay="2000"/>
                                      </p:stCondLst>
                                      <p:childTnLst>
                                        <p:set>
                                          <p:cBhvr>
                                            <p:cTn id="48" dur="1" fill="hold">
                                              <p:stCondLst>
                                                <p:cond delay="0"/>
                                              </p:stCondLst>
                                            </p:cTn>
                                            <p:tgtEl>
                                              <p:spTgt spid="20"/>
                                            </p:tgtEl>
                                            <p:attrNameLst>
                                              <p:attrName>style.visibility</p:attrName>
                                            </p:attrNameLst>
                                          </p:cBhvr>
                                          <p:to>
                                            <p:strVal val="visible"/>
                                          </p:to>
                                        </p:set>
                                      </p:childTnLst>
                                    </p:cTn>
                                  </p:par>
                                  <p:par>
                                    <p:cTn id="49" presetID="42" presetClass="path" presetSubtype="0" fill="hold" nodeType="withEffect">
                                      <p:stCondLst>
                                        <p:cond delay="2000"/>
                                      </p:stCondLst>
                                      <p:childTnLst>
                                        <p:animMotion origin="layout" path="M 0 1.85185E-6 L 0 0.54606 " pathEditMode="relative" rAng="0" ptsTypes="AA">
                                          <p:cBhvr>
                                            <p:cTn id="50" dur="500" fill="hold"/>
                                            <p:tgtEl>
                                              <p:spTgt spid="20"/>
                                            </p:tgtEl>
                                            <p:attrNameLst>
                                              <p:attrName>ppt_x</p:attrName>
                                              <p:attrName>ppt_y</p:attrName>
                                            </p:attrNameLst>
                                          </p:cBhvr>
                                          <p:rCtr x="0" y="27292"/>
                                        </p:animMotion>
                                      </p:childTnLst>
                                    </p:cTn>
                                  </p:par>
                                  <p:par>
                                    <p:cTn id="51" presetID="23" presetClass="entr" presetSubtype="16" fill="hold" grpId="0" nodeType="withEffect">
                                      <p:stCondLst>
                                        <p:cond delay="650"/>
                                      </p:stCondLst>
                                      <p:childTnLst>
                                        <p:set>
                                          <p:cBhvr>
                                            <p:cTn id="52" dur="1" fill="hold">
                                              <p:stCondLst>
                                                <p:cond delay="0"/>
                                              </p:stCondLst>
                                            </p:cTn>
                                            <p:tgtEl>
                                              <p:spTgt spid="41"/>
                                            </p:tgtEl>
                                            <p:attrNameLst>
                                              <p:attrName>style.visibility</p:attrName>
                                            </p:attrNameLst>
                                          </p:cBhvr>
                                          <p:to>
                                            <p:strVal val="visible"/>
                                          </p:to>
                                        </p:set>
                                        <p:anim calcmode="lin" valueType="num">
                                          <p:cBhvr>
                                            <p:cTn id="53" dur="250" fill="hold"/>
                                            <p:tgtEl>
                                              <p:spTgt spid="41"/>
                                            </p:tgtEl>
                                            <p:attrNameLst>
                                              <p:attrName>ppt_w</p:attrName>
                                            </p:attrNameLst>
                                          </p:cBhvr>
                                          <p:tavLst>
                                            <p:tav tm="0">
                                              <p:val>
                                                <p:fltVal val="0"/>
                                              </p:val>
                                            </p:tav>
                                            <p:tav tm="100000">
                                              <p:val>
                                                <p:strVal val="#ppt_w"/>
                                              </p:val>
                                            </p:tav>
                                          </p:tavLst>
                                        </p:anim>
                                        <p:anim calcmode="lin" valueType="num">
                                          <p:cBhvr>
                                            <p:cTn id="54" dur="250" fill="hold"/>
                                            <p:tgtEl>
                                              <p:spTgt spid="4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730"/>
                                      </p:stCondLst>
                                      <p:childTnLst>
                                        <p:set>
                                          <p:cBhvr>
                                            <p:cTn id="56" dur="1" fill="hold">
                                              <p:stCondLst>
                                                <p:cond delay="0"/>
                                              </p:stCondLst>
                                            </p:cTn>
                                            <p:tgtEl>
                                              <p:spTgt spid="42"/>
                                            </p:tgtEl>
                                            <p:attrNameLst>
                                              <p:attrName>style.visibility</p:attrName>
                                            </p:attrNameLst>
                                          </p:cBhvr>
                                          <p:to>
                                            <p:strVal val="visible"/>
                                          </p:to>
                                        </p:set>
                                        <p:anim calcmode="lin" valueType="num">
                                          <p:cBhvr>
                                            <p:cTn id="57" dur="250" fill="hold"/>
                                            <p:tgtEl>
                                              <p:spTgt spid="42"/>
                                            </p:tgtEl>
                                            <p:attrNameLst>
                                              <p:attrName>ppt_w</p:attrName>
                                            </p:attrNameLst>
                                          </p:cBhvr>
                                          <p:tavLst>
                                            <p:tav tm="0">
                                              <p:val>
                                                <p:fltVal val="0"/>
                                              </p:val>
                                            </p:tav>
                                            <p:tav tm="100000">
                                              <p:val>
                                                <p:strVal val="#ppt_w"/>
                                              </p:val>
                                            </p:tav>
                                          </p:tavLst>
                                        </p:anim>
                                        <p:anim calcmode="lin" valueType="num">
                                          <p:cBhvr>
                                            <p:cTn id="58" dur="250" fill="hold"/>
                                            <p:tgtEl>
                                              <p:spTgt spid="42"/>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810"/>
                                      </p:stCondLst>
                                      <p:childTnLst>
                                        <p:set>
                                          <p:cBhvr>
                                            <p:cTn id="60" dur="1" fill="hold">
                                              <p:stCondLst>
                                                <p:cond delay="0"/>
                                              </p:stCondLst>
                                            </p:cTn>
                                            <p:tgtEl>
                                              <p:spTgt spid="43"/>
                                            </p:tgtEl>
                                            <p:attrNameLst>
                                              <p:attrName>style.visibility</p:attrName>
                                            </p:attrNameLst>
                                          </p:cBhvr>
                                          <p:to>
                                            <p:strVal val="visible"/>
                                          </p:to>
                                        </p:set>
                                        <p:anim calcmode="lin" valueType="num">
                                          <p:cBhvr>
                                            <p:cTn id="61" dur="250" fill="hold"/>
                                            <p:tgtEl>
                                              <p:spTgt spid="43"/>
                                            </p:tgtEl>
                                            <p:attrNameLst>
                                              <p:attrName>ppt_w</p:attrName>
                                            </p:attrNameLst>
                                          </p:cBhvr>
                                          <p:tavLst>
                                            <p:tav tm="0">
                                              <p:val>
                                                <p:fltVal val="0"/>
                                              </p:val>
                                            </p:tav>
                                            <p:tav tm="100000">
                                              <p:val>
                                                <p:strVal val="#ppt_w"/>
                                              </p:val>
                                            </p:tav>
                                          </p:tavLst>
                                        </p:anim>
                                        <p:anim calcmode="lin" valueType="num">
                                          <p:cBhvr>
                                            <p:cTn id="62" dur="250" fill="hold"/>
                                            <p:tgtEl>
                                              <p:spTgt spid="43"/>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890"/>
                                      </p:stCondLst>
                                      <p:childTnLst>
                                        <p:set>
                                          <p:cBhvr>
                                            <p:cTn id="64" dur="1" fill="hold">
                                              <p:stCondLst>
                                                <p:cond delay="0"/>
                                              </p:stCondLst>
                                            </p:cTn>
                                            <p:tgtEl>
                                              <p:spTgt spid="44"/>
                                            </p:tgtEl>
                                            <p:attrNameLst>
                                              <p:attrName>style.visibility</p:attrName>
                                            </p:attrNameLst>
                                          </p:cBhvr>
                                          <p:to>
                                            <p:strVal val="visible"/>
                                          </p:to>
                                        </p:set>
                                        <p:anim calcmode="lin" valueType="num">
                                          <p:cBhvr>
                                            <p:cTn id="65" dur="250" fill="hold"/>
                                            <p:tgtEl>
                                              <p:spTgt spid="44"/>
                                            </p:tgtEl>
                                            <p:attrNameLst>
                                              <p:attrName>ppt_w</p:attrName>
                                            </p:attrNameLst>
                                          </p:cBhvr>
                                          <p:tavLst>
                                            <p:tav tm="0">
                                              <p:val>
                                                <p:fltVal val="0"/>
                                              </p:val>
                                            </p:tav>
                                            <p:tav tm="100000">
                                              <p:val>
                                                <p:strVal val="#ppt_w"/>
                                              </p:val>
                                            </p:tav>
                                          </p:tavLst>
                                        </p:anim>
                                        <p:anim calcmode="lin" valueType="num">
                                          <p:cBhvr>
                                            <p:cTn id="66" dur="250" fill="hold"/>
                                            <p:tgtEl>
                                              <p:spTgt spid="44"/>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97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50" fill="hold"/>
                                            <p:tgtEl>
                                              <p:spTgt spid="45"/>
                                            </p:tgtEl>
                                            <p:attrNameLst>
                                              <p:attrName>ppt_w</p:attrName>
                                            </p:attrNameLst>
                                          </p:cBhvr>
                                          <p:tavLst>
                                            <p:tav tm="0">
                                              <p:val>
                                                <p:fltVal val="0"/>
                                              </p:val>
                                            </p:tav>
                                            <p:tav tm="100000">
                                              <p:val>
                                                <p:strVal val="#ppt_w"/>
                                              </p:val>
                                            </p:tav>
                                          </p:tavLst>
                                        </p:anim>
                                        <p:anim calcmode="lin" valueType="num">
                                          <p:cBhvr>
                                            <p:cTn id="70" dur="250" fill="hold"/>
                                            <p:tgtEl>
                                              <p:spTgt spid="45"/>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1050"/>
                                      </p:stCondLst>
                                      <p:childTnLst>
                                        <p:set>
                                          <p:cBhvr>
                                            <p:cTn id="72" dur="1" fill="hold">
                                              <p:stCondLst>
                                                <p:cond delay="0"/>
                                              </p:stCondLst>
                                            </p:cTn>
                                            <p:tgtEl>
                                              <p:spTgt spid="46"/>
                                            </p:tgtEl>
                                            <p:attrNameLst>
                                              <p:attrName>style.visibility</p:attrName>
                                            </p:attrNameLst>
                                          </p:cBhvr>
                                          <p:to>
                                            <p:strVal val="visible"/>
                                          </p:to>
                                        </p:set>
                                        <p:anim calcmode="lin" valueType="num">
                                          <p:cBhvr>
                                            <p:cTn id="73" dur="250" fill="hold"/>
                                            <p:tgtEl>
                                              <p:spTgt spid="46"/>
                                            </p:tgtEl>
                                            <p:attrNameLst>
                                              <p:attrName>ppt_w</p:attrName>
                                            </p:attrNameLst>
                                          </p:cBhvr>
                                          <p:tavLst>
                                            <p:tav tm="0">
                                              <p:val>
                                                <p:fltVal val="0"/>
                                              </p:val>
                                            </p:tav>
                                            <p:tav tm="100000">
                                              <p:val>
                                                <p:strVal val="#ppt_w"/>
                                              </p:val>
                                            </p:tav>
                                          </p:tavLst>
                                        </p:anim>
                                        <p:anim calcmode="lin" valueType="num">
                                          <p:cBhvr>
                                            <p:cTn id="74" dur="250" fill="hold"/>
                                            <p:tgtEl>
                                              <p:spTgt spid="46"/>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1130"/>
                                      </p:stCondLst>
                                      <p:childTnLst>
                                        <p:set>
                                          <p:cBhvr>
                                            <p:cTn id="76" dur="1" fill="hold">
                                              <p:stCondLst>
                                                <p:cond delay="0"/>
                                              </p:stCondLst>
                                            </p:cTn>
                                            <p:tgtEl>
                                              <p:spTgt spid="47"/>
                                            </p:tgtEl>
                                            <p:attrNameLst>
                                              <p:attrName>style.visibility</p:attrName>
                                            </p:attrNameLst>
                                          </p:cBhvr>
                                          <p:to>
                                            <p:strVal val="visible"/>
                                          </p:to>
                                        </p:set>
                                        <p:anim calcmode="lin" valueType="num">
                                          <p:cBhvr>
                                            <p:cTn id="77" dur="250" fill="hold"/>
                                            <p:tgtEl>
                                              <p:spTgt spid="47"/>
                                            </p:tgtEl>
                                            <p:attrNameLst>
                                              <p:attrName>ppt_w</p:attrName>
                                            </p:attrNameLst>
                                          </p:cBhvr>
                                          <p:tavLst>
                                            <p:tav tm="0">
                                              <p:val>
                                                <p:fltVal val="0"/>
                                              </p:val>
                                            </p:tav>
                                            <p:tav tm="100000">
                                              <p:val>
                                                <p:strVal val="#ppt_w"/>
                                              </p:val>
                                            </p:tav>
                                          </p:tavLst>
                                        </p:anim>
                                        <p:anim calcmode="lin" valueType="num">
                                          <p:cBhvr>
                                            <p:cTn id="78" dur="250" fill="hold"/>
                                            <p:tgtEl>
                                              <p:spTgt spid="47"/>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1210"/>
                                      </p:stCondLst>
                                      <p:childTnLst>
                                        <p:set>
                                          <p:cBhvr>
                                            <p:cTn id="80" dur="1" fill="hold">
                                              <p:stCondLst>
                                                <p:cond delay="0"/>
                                              </p:stCondLst>
                                            </p:cTn>
                                            <p:tgtEl>
                                              <p:spTgt spid="48"/>
                                            </p:tgtEl>
                                            <p:attrNameLst>
                                              <p:attrName>style.visibility</p:attrName>
                                            </p:attrNameLst>
                                          </p:cBhvr>
                                          <p:to>
                                            <p:strVal val="visible"/>
                                          </p:to>
                                        </p:set>
                                        <p:anim calcmode="lin" valueType="num">
                                          <p:cBhvr>
                                            <p:cTn id="81" dur="250" fill="hold"/>
                                            <p:tgtEl>
                                              <p:spTgt spid="48"/>
                                            </p:tgtEl>
                                            <p:attrNameLst>
                                              <p:attrName>ppt_w</p:attrName>
                                            </p:attrNameLst>
                                          </p:cBhvr>
                                          <p:tavLst>
                                            <p:tav tm="0">
                                              <p:val>
                                                <p:fltVal val="0"/>
                                              </p:val>
                                            </p:tav>
                                            <p:tav tm="100000">
                                              <p:val>
                                                <p:strVal val="#ppt_w"/>
                                              </p:val>
                                            </p:tav>
                                          </p:tavLst>
                                        </p:anim>
                                        <p:anim calcmode="lin" valueType="num">
                                          <p:cBhvr>
                                            <p:cTn id="82" dur="250" fill="hold"/>
                                            <p:tgtEl>
                                              <p:spTgt spid="48"/>
                                            </p:tgtEl>
                                            <p:attrNameLst>
                                              <p:attrName>ppt_h</p:attrName>
                                            </p:attrNameLst>
                                          </p:cBhvr>
                                          <p:tavLst>
                                            <p:tav tm="0">
                                              <p:val>
                                                <p:fltVal val="0"/>
                                              </p:val>
                                            </p:tav>
                                            <p:tav tm="100000">
                                              <p:val>
                                                <p:strVal val="#ppt_h"/>
                                              </p:val>
                                            </p:tav>
                                          </p:tavLst>
                                        </p:anim>
                                      </p:childTnLst>
                                    </p:cTn>
                                  </p:par>
                                  <p:par>
                                    <p:cTn id="83" presetID="23" presetClass="exit" presetSubtype="32" fill="hold" grpId="1" nodeType="withEffect">
                                      <p:stCondLst>
                                        <p:cond delay="900"/>
                                      </p:stCondLst>
                                      <p:childTnLst>
                                        <p:anim calcmode="lin" valueType="num">
                                          <p:cBhvr>
                                            <p:cTn id="84" dur="250"/>
                                            <p:tgtEl>
                                              <p:spTgt spid="41"/>
                                            </p:tgtEl>
                                            <p:attrNameLst>
                                              <p:attrName>ppt_w</p:attrName>
                                            </p:attrNameLst>
                                          </p:cBhvr>
                                          <p:tavLst>
                                            <p:tav tm="0">
                                              <p:val>
                                                <p:strVal val="ppt_w"/>
                                              </p:val>
                                            </p:tav>
                                            <p:tav tm="100000">
                                              <p:val>
                                                <p:fltVal val="0"/>
                                              </p:val>
                                            </p:tav>
                                          </p:tavLst>
                                        </p:anim>
                                        <p:anim calcmode="lin" valueType="num">
                                          <p:cBhvr>
                                            <p:cTn id="85" dur="250"/>
                                            <p:tgtEl>
                                              <p:spTgt spid="41"/>
                                            </p:tgtEl>
                                            <p:attrNameLst>
                                              <p:attrName>ppt_h</p:attrName>
                                            </p:attrNameLst>
                                          </p:cBhvr>
                                          <p:tavLst>
                                            <p:tav tm="0">
                                              <p:val>
                                                <p:strVal val="ppt_h"/>
                                              </p:val>
                                            </p:tav>
                                            <p:tav tm="100000">
                                              <p:val>
                                                <p:fltVal val="0"/>
                                              </p:val>
                                            </p:tav>
                                          </p:tavLst>
                                        </p:anim>
                                        <p:set>
                                          <p:cBhvr>
                                            <p:cTn id="86" dur="1" fill="hold">
                                              <p:stCondLst>
                                                <p:cond delay="249"/>
                                              </p:stCondLst>
                                            </p:cTn>
                                            <p:tgtEl>
                                              <p:spTgt spid="41"/>
                                            </p:tgtEl>
                                            <p:attrNameLst>
                                              <p:attrName>style.visibility</p:attrName>
                                            </p:attrNameLst>
                                          </p:cBhvr>
                                          <p:to>
                                            <p:strVal val="hidden"/>
                                          </p:to>
                                        </p:set>
                                      </p:childTnLst>
                                    </p:cTn>
                                  </p:par>
                                  <p:par>
                                    <p:cTn id="87" presetID="23" presetClass="exit" presetSubtype="32" fill="hold" grpId="1" nodeType="withEffect">
                                      <p:stCondLst>
                                        <p:cond delay="980"/>
                                      </p:stCondLst>
                                      <p:childTnLst>
                                        <p:anim calcmode="lin" valueType="num">
                                          <p:cBhvr>
                                            <p:cTn id="88" dur="250"/>
                                            <p:tgtEl>
                                              <p:spTgt spid="42"/>
                                            </p:tgtEl>
                                            <p:attrNameLst>
                                              <p:attrName>ppt_w</p:attrName>
                                            </p:attrNameLst>
                                          </p:cBhvr>
                                          <p:tavLst>
                                            <p:tav tm="0">
                                              <p:val>
                                                <p:strVal val="ppt_w"/>
                                              </p:val>
                                            </p:tav>
                                            <p:tav tm="100000">
                                              <p:val>
                                                <p:fltVal val="0"/>
                                              </p:val>
                                            </p:tav>
                                          </p:tavLst>
                                        </p:anim>
                                        <p:anim calcmode="lin" valueType="num">
                                          <p:cBhvr>
                                            <p:cTn id="89" dur="250"/>
                                            <p:tgtEl>
                                              <p:spTgt spid="42"/>
                                            </p:tgtEl>
                                            <p:attrNameLst>
                                              <p:attrName>ppt_h</p:attrName>
                                            </p:attrNameLst>
                                          </p:cBhvr>
                                          <p:tavLst>
                                            <p:tav tm="0">
                                              <p:val>
                                                <p:strVal val="ppt_h"/>
                                              </p:val>
                                            </p:tav>
                                            <p:tav tm="100000">
                                              <p:val>
                                                <p:fltVal val="0"/>
                                              </p:val>
                                            </p:tav>
                                          </p:tavLst>
                                        </p:anim>
                                        <p:set>
                                          <p:cBhvr>
                                            <p:cTn id="90" dur="1" fill="hold">
                                              <p:stCondLst>
                                                <p:cond delay="249"/>
                                              </p:stCondLst>
                                            </p:cTn>
                                            <p:tgtEl>
                                              <p:spTgt spid="42"/>
                                            </p:tgtEl>
                                            <p:attrNameLst>
                                              <p:attrName>style.visibility</p:attrName>
                                            </p:attrNameLst>
                                          </p:cBhvr>
                                          <p:to>
                                            <p:strVal val="hidden"/>
                                          </p:to>
                                        </p:set>
                                      </p:childTnLst>
                                    </p:cTn>
                                  </p:par>
                                  <p:par>
                                    <p:cTn id="91" presetID="23" presetClass="exit" presetSubtype="32" fill="hold" grpId="1" nodeType="withEffect">
                                      <p:stCondLst>
                                        <p:cond delay="1060"/>
                                      </p:stCondLst>
                                      <p:childTnLst>
                                        <p:anim calcmode="lin" valueType="num">
                                          <p:cBhvr>
                                            <p:cTn id="92" dur="250"/>
                                            <p:tgtEl>
                                              <p:spTgt spid="43"/>
                                            </p:tgtEl>
                                            <p:attrNameLst>
                                              <p:attrName>ppt_w</p:attrName>
                                            </p:attrNameLst>
                                          </p:cBhvr>
                                          <p:tavLst>
                                            <p:tav tm="0">
                                              <p:val>
                                                <p:strVal val="ppt_w"/>
                                              </p:val>
                                            </p:tav>
                                            <p:tav tm="100000">
                                              <p:val>
                                                <p:fltVal val="0"/>
                                              </p:val>
                                            </p:tav>
                                          </p:tavLst>
                                        </p:anim>
                                        <p:anim calcmode="lin" valueType="num">
                                          <p:cBhvr>
                                            <p:cTn id="93" dur="250"/>
                                            <p:tgtEl>
                                              <p:spTgt spid="43"/>
                                            </p:tgtEl>
                                            <p:attrNameLst>
                                              <p:attrName>ppt_h</p:attrName>
                                            </p:attrNameLst>
                                          </p:cBhvr>
                                          <p:tavLst>
                                            <p:tav tm="0">
                                              <p:val>
                                                <p:strVal val="ppt_h"/>
                                              </p:val>
                                            </p:tav>
                                            <p:tav tm="100000">
                                              <p:val>
                                                <p:fltVal val="0"/>
                                              </p:val>
                                            </p:tav>
                                          </p:tavLst>
                                        </p:anim>
                                        <p:set>
                                          <p:cBhvr>
                                            <p:cTn id="94" dur="1" fill="hold">
                                              <p:stCondLst>
                                                <p:cond delay="249"/>
                                              </p:stCondLst>
                                            </p:cTn>
                                            <p:tgtEl>
                                              <p:spTgt spid="43"/>
                                            </p:tgtEl>
                                            <p:attrNameLst>
                                              <p:attrName>style.visibility</p:attrName>
                                            </p:attrNameLst>
                                          </p:cBhvr>
                                          <p:to>
                                            <p:strVal val="hidden"/>
                                          </p:to>
                                        </p:set>
                                      </p:childTnLst>
                                    </p:cTn>
                                  </p:par>
                                  <p:par>
                                    <p:cTn id="95" presetID="23" presetClass="exit" presetSubtype="32" fill="hold" grpId="1" nodeType="withEffect">
                                      <p:stCondLst>
                                        <p:cond delay="1140"/>
                                      </p:stCondLst>
                                      <p:childTnLst>
                                        <p:anim calcmode="lin" valueType="num">
                                          <p:cBhvr>
                                            <p:cTn id="96" dur="250"/>
                                            <p:tgtEl>
                                              <p:spTgt spid="44"/>
                                            </p:tgtEl>
                                            <p:attrNameLst>
                                              <p:attrName>ppt_w</p:attrName>
                                            </p:attrNameLst>
                                          </p:cBhvr>
                                          <p:tavLst>
                                            <p:tav tm="0">
                                              <p:val>
                                                <p:strVal val="ppt_w"/>
                                              </p:val>
                                            </p:tav>
                                            <p:tav tm="100000">
                                              <p:val>
                                                <p:fltVal val="0"/>
                                              </p:val>
                                            </p:tav>
                                          </p:tavLst>
                                        </p:anim>
                                        <p:anim calcmode="lin" valueType="num">
                                          <p:cBhvr>
                                            <p:cTn id="97" dur="250"/>
                                            <p:tgtEl>
                                              <p:spTgt spid="44"/>
                                            </p:tgtEl>
                                            <p:attrNameLst>
                                              <p:attrName>ppt_h</p:attrName>
                                            </p:attrNameLst>
                                          </p:cBhvr>
                                          <p:tavLst>
                                            <p:tav tm="0">
                                              <p:val>
                                                <p:strVal val="ppt_h"/>
                                              </p:val>
                                            </p:tav>
                                            <p:tav tm="100000">
                                              <p:val>
                                                <p:fltVal val="0"/>
                                              </p:val>
                                            </p:tav>
                                          </p:tavLst>
                                        </p:anim>
                                        <p:set>
                                          <p:cBhvr>
                                            <p:cTn id="98" dur="1" fill="hold">
                                              <p:stCondLst>
                                                <p:cond delay="249"/>
                                              </p:stCondLst>
                                            </p:cTn>
                                            <p:tgtEl>
                                              <p:spTgt spid="44"/>
                                            </p:tgtEl>
                                            <p:attrNameLst>
                                              <p:attrName>style.visibility</p:attrName>
                                            </p:attrNameLst>
                                          </p:cBhvr>
                                          <p:to>
                                            <p:strVal val="hidden"/>
                                          </p:to>
                                        </p:set>
                                      </p:childTnLst>
                                    </p:cTn>
                                  </p:par>
                                  <p:par>
                                    <p:cTn id="99" presetID="23" presetClass="exit" presetSubtype="32" fill="hold" grpId="1" nodeType="withEffect">
                                      <p:stCondLst>
                                        <p:cond delay="1220"/>
                                      </p:stCondLst>
                                      <p:childTnLst>
                                        <p:anim calcmode="lin" valueType="num">
                                          <p:cBhvr>
                                            <p:cTn id="100" dur="250"/>
                                            <p:tgtEl>
                                              <p:spTgt spid="45"/>
                                            </p:tgtEl>
                                            <p:attrNameLst>
                                              <p:attrName>ppt_w</p:attrName>
                                            </p:attrNameLst>
                                          </p:cBhvr>
                                          <p:tavLst>
                                            <p:tav tm="0">
                                              <p:val>
                                                <p:strVal val="ppt_w"/>
                                              </p:val>
                                            </p:tav>
                                            <p:tav tm="100000">
                                              <p:val>
                                                <p:fltVal val="0"/>
                                              </p:val>
                                            </p:tav>
                                          </p:tavLst>
                                        </p:anim>
                                        <p:anim calcmode="lin" valueType="num">
                                          <p:cBhvr>
                                            <p:cTn id="101" dur="250"/>
                                            <p:tgtEl>
                                              <p:spTgt spid="45"/>
                                            </p:tgtEl>
                                            <p:attrNameLst>
                                              <p:attrName>ppt_h</p:attrName>
                                            </p:attrNameLst>
                                          </p:cBhvr>
                                          <p:tavLst>
                                            <p:tav tm="0">
                                              <p:val>
                                                <p:strVal val="ppt_h"/>
                                              </p:val>
                                            </p:tav>
                                            <p:tav tm="100000">
                                              <p:val>
                                                <p:fltVal val="0"/>
                                              </p:val>
                                            </p:tav>
                                          </p:tavLst>
                                        </p:anim>
                                        <p:set>
                                          <p:cBhvr>
                                            <p:cTn id="102" dur="1" fill="hold">
                                              <p:stCondLst>
                                                <p:cond delay="249"/>
                                              </p:stCondLst>
                                            </p:cTn>
                                            <p:tgtEl>
                                              <p:spTgt spid="45"/>
                                            </p:tgtEl>
                                            <p:attrNameLst>
                                              <p:attrName>style.visibility</p:attrName>
                                            </p:attrNameLst>
                                          </p:cBhvr>
                                          <p:to>
                                            <p:strVal val="hidden"/>
                                          </p:to>
                                        </p:set>
                                      </p:childTnLst>
                                    </p:cTn>
                                  </p:par>
                                  <p:par>
                                    <p:cTn id="103" presetID="23" presetClass="exit" presetSubtype="32" fill="hold" grpId="1" nodeType="withEffect">
                                      <p:stCondLst>
                                        <p:cond delay="1300"/>
                                      </p:stCondLst>
                                      <p:childTnLst>
                                        <p:anim calcmode="lin" valueType="num">
                                          <p:cBhvr>
                                            <p:cTn id="104" dur="250"/>
                                            <p:tgtEl>
                                              <p:spTgt spid="46"/>
                                            </p:tgtEl>
                                            <p:attrNameLst>
                                              <p:attrName>ppt_w</p:attrName>
                                            </p:attrNameLst>
                                          </p:cBhvr>
                                          <p:tavLst>
                                            <p:tav tm="0">
                                              <p:val>
                                                <p:strVal val="ppt_w"/>
                                              </p:val>
                                            </p:tav>
                                            <p:tav tm="100000">
                                              <p:val>
                                                <p:fltVal val="0"/>
                                              </p:val>
                                            </p:tav>
                                          </p:tavLst>
                                        </p:anim>
                                        <p:anim calcmode="lin" valueType="num">
                                          <p:cBhvr>
                                            <p:cTn id="105" dur="250"/>
                                            <p:tgtEl>
                                              <p:spTgt spid="46"/>
                                            </p:tgtEl>
                                            <p:attrNameLst>
                                              <p:attrName>ppt_h</p:attrName>
                                            </p:attrNameLst>
                                          </p:cBhvr>
                                          <p:tavLst>
                                            <p:tav tm="0">
                                              <p:val>
                                                <p:strVal val="ppt_h"/>
                                              </p:val>
                                            </p:tav>
                                            <p:tav tm="100000">
                                              <p:val>
                                                <p:fltVal val="0"/>
                                              </p:val>
                                            </p:tav>
                                          </p:tavLst>
                                        </p:anim>
                                        <p:set>
                                          <p:cBhvr>
                                            <p:cTn id="106" dur="1" fill="hold">
                                              <p:stCondLst>
                                                <p:cond delay="249"/>
                                              </p:stCondLst>
                                            </p:cTn>
                                            <p:tgtEl>
                                              <p:spTgt spid="46"/>
                                            </p:tgtEl>
                                            <p:attrNameLst>
                                              <p:attrName>style.visibility</p:attrName>
                                            </p:attrNameLst>
                                          </p:cBhvr>
                                          <p:to>
                                            <p:strVal val="hidden"/>
                                          </p:to>
                                        </p:set>
                                      </p:childTnLst>
                                    </p:cTn>
                                  </p:par>
                                  <p:par>
                                    <p:cTn id="107" presetID="23" presetClass="exit" presetSubtype="32" fill="hold" grpId="1" nodeType="withEffect">
                                      <p:stCondLst>
                                        <p:cond delay="1380"/>
                                      </p:stCondLst>
                                      <p:childTnLst>
                                        <p:anim calcmode="lin" valueType="num">
                                          <p:cBhvr>
                                            <p:cTn id="108" dur="250"/>
                                            <p:tgtEl>
                                              <p:spTgt spid="47"/>
                                            </p:tgtEl>
                                            <p:attrNameLst>
                                              <p:attrName>ppt_w</p:attrName>
                                            </p:attrNameLst>
                                          </p:cBhvr>
                                          <p:tavLst>
                                            <p:tav tm="0">
                                              <p:val>
                                                <p:strVal val="ppt_w"/>
                                              </p:val>
                                            </p:tav>
                                            <p:tav tm="100000">
                                              <p:val>
                                                <p:fltVal val="0"/>
                                              </p:val>
                                            </p:tav>
                                          </p:tavLst>
                                        </p:anim>
                                        <p:anim calcmode="lin" valueType="num">
                                          <p:cBhvr>
                                            <p:cTn id="109" dur="250"/>
                                            <p:tgtEl>
                                              <p:spTgt spid="47"/>
                                            </p:tgtEl>
                                            <p:attrNameLst>
                                              <p:attrName>ppt_h</p:attrName>
                                            </p:attrNameLst>
                                          </p:cBhvr>
                                          <p:tavLst>
                                            <p:tav tm="0">
                                              <p:val>
                                                <p:strVal val="ppt_h"/>
                                              </p:val>
                                            </p:tav>
                                            <p:tav tm="100000">
                                              <p:val>
                                                <p:fltVal val="0"/>
                                              </p:val>
                                            </p:tav>
                                          </p:tavLst>
                                        </p:anim>
                                        <p:set>
                                          <p:cBhvr>
                                            <p:cTn id="110" dur="1" fill="hold">
                                              <p:stCondLst>
                                                <p:cond delay="249"/>
                                              </p:stCondLst>
                                            </p:cTn>
                                            <p:tgtEl>
                                              <p:spTgt spid="47"/>
                                            </p:tgtEl>
                                            <p:attrNameLst>
                                              <p:attrName>style.visibility</p:attrName>
                                            </p:attrNameLst>
                                          </p:cBhvr>
                                          <p:to>
                                            <p:strVal val="hidden"/>
                                          </p:to>
                                        </p:set>
                                      </p:childTnLst>
                                    </p:cTn>
                                  </p:par>
                                  <p:par>
                                    <p:cTn id="111" presetID="23" presetClass="exit" presetSubtype="32" fill="hold" grpId="1" nodeType="withEffect">
                                      <p:stCondLst>
                                        <p:cond delay="1460"/>
                                      </p:stCondLst>
                                      <p:childTnLst>
                                        <p:anim calcmode="lin" valueType="num">
                                          <p:cBhvr>
                                            <p:cTn id="112" dur="250"/>
                                            <p:tgtEl>
                                              <p:spTgt spid="48"/>
                                            </p:tgtEl>
                                            <p:attrNameLst>
                                              <p:attrName>ppt_w</p:attrName>
                                            </p:attrNameLst>
                                          </p:cBhvr>
                                          <p:tavLst>
                                            <p:tav tm="0">
                                              <p:val>
                                                <p:strVal val="ppt_w"/>
                                              </p:val>
                                            </p:tav>
                                            <p:tav tm="100000">
                                              <p:val>
                                                <p:fltVal val="0"/>
                                              </p:val>
                                            </p:tav>
                                          </p:tavLst>
                                        </p:anim>
                                        <p:anim calcmode="lin" valueType="num">
                                          <p:cBhvr>
                                            <p:cTn id="113" dur="250"/>
                                            <p:tgtEl>
                                              <p:spTgt spid="48"/>
                                            </p:tgtEl>
                                            <p:attrNameLst>
                                              <p:attrName>ppt_h</p:attrName>
                                            </p:attrNameLst>
                                          </p:cBhvr>
                                          <p:tavLst>
                                            <p:tav tm="0">
                                              <p:val>
                                                <p:strVal val="ppt_h"/>
                                              </p:val>
                                            </p:tav>
                                            <p:tav tm="100000">
                                              <p:val>
                                                <p:fltVal val="0"/>
                                              </p:val>
                                            </p:tav>
                                          </p:tavLst>
                                        </p:anim>
                                        <p:set>
                                          <p:cBhvr>
                                            <p:cTn id="114" dur="1" fill="hold">
                                              <p:stCondLst>
                                                <p:cond delay="249"/>
                                              </p:stCondLst>
                                            </p:cTn>
                                            <p:tgtEl>
                                              <p:spTgt spid="48"/>
                                            </p:tgtEl>
                                            <p:attrNameLst>
                                              <p:attrName>style.visibility</p:attrName>
                                            </p:attrNameLst>
                                          </p:cBhvr>
                                          <p:to>
                                            <p:strVal val="hidden"/>
                                          </p:to>
                                        </p:set>
                                      </p:childTnLst>
                                    </p:cTn>
                                  </p:par>
                                  <p:par>
                                    <p:cTn id="115" presetID="23" presetClass="entr" presetSubtype="16" fill="hold" grpId="0" nodeType="withEffect">
                                      <p:stCondLst>
                                        <p:cond delay="1210"/>
                                      </p:stCondLst>
                                      <p:childTnLst>
                                        <p:set>
                                          <p:cBhvr>
                                            <p:cTn id="116" dur="1" fill="hold">
                                              <p:stCondLst>
                                                <p:cond delay="0"/>
                                              </p:stCondLst>
                                            </p:cTn>
                                            <p:tgtEl>
                                              <p:spTgt spid="51"/>
                                            </p:tgtEl>
                                            <p:attrNameLst>
                                              <p:attrName>style.visibility</p:attrName>
                                            </p:attrNameLst>
                                          </p:cBhvr>
                                          <p:to>
                                            <p:strVal val="visible"/>
                                          </p:to>
                                        </p:set>
                                        <p:anim calcmode="lin" valueType="num">
                                          <p:cBhvr>
                                            <p:cTn id="117" dur="250" fill="hold"/>
                                            <p:tgtEl>
                                              <p:spTgt spid="51"/>
                                            </p:tgtEl>
                                            <p:attrNameLst>
                                              <p:attrName>ppt_w</p:attrName>
                                            </p:attrNameLst>
                                          </p:cBhvr>
                                          <p:tavLst>
                                            <p:tav tm="0">
                                              <p:val>
                                                <p:fltVal val="0"/>
                                              </p:val>
                                            </p:tav>
                                            <p:tav tm="100000">
                                              <p:val>
                                                <p:strVal val="#ppt_w"/>
                                              </p:val>
                                            </p:tav>
                                          </p:tavLst>
                                        </p:anim>
                                        <p:anim calcmode="lin" valueType="num">
                                          <p:cBhvr>
                                            <p:cTn id="118" dur="250" fill="hold"/>
                                            <p:tgtEl>
                                              <p:spTgt spid="51"/>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1130"/>
                                      </p:stCondLst>
                                      <p:childTnLst>
                                        <p:set>
                                          <p:cBhvr>
                                            <p:cTn id="120" dur="1" fill="hold">
                                              <p:stCondLst>
                                                <p:cond delay="0"/>
                                              </p:stCondLst>
                                            </p:cTn>
                                            <p:tgtEl>
                                              <p:spTgt spid="52"/>
                                            </p:tgtEl>
                                            <p:attrNameLst>
                                              <p:attrName>style.visibility</p:attrName>
                                            </p:attrNameLst>
                                          </p:cBhvr>
                                          <p:to>
                                            <p:strVal val="visible"/>
                                          </p:to>
                                        </p:set>
                                        <p:anim calcmode="lin" valueType="num">
                                          <p:cBhvr>
                                            <p:cTn id="121" dur="250" fill="hold"/>
                                            <p:tgtEl>
                                              <p:spTgt spid="52"/>
                                            </p:tgtEl>
                                            <p:attrNameLst>
                                              <p:attrName>ppt_w</p:attrName>
                                            </p:attrNameLst>
                                          </p:cBhvr>
                                          <p:tavLst>
                                            <p:tav tm="0">
                                              <p:val>
                                                <p:fltVal val="0"/>
                                              </p:val>
                                            </p:tav>
                                            <p:tav tm="100000">
                                              <p:val>
                                                <p:strVal val="#ppt_w"/>
                                              </p:val>
                                            </p:tav>
                                          </p:tavLst>
                                        </p:anim>
                                        <p:anim calcmode="lin" valueType="num">
                                          <p:cBhvr>
                                            <p:cTn id="122" dur="250" fill="hold"/>
                                            <p:tgtEl>
                                              <p:spTgt spid="52"/>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1050"/>
                                      </p:stCondLst>
                                      <p:childTnLst>
                                        <p:set>
                                          <p:cBhvr>
                                            <p:cTn id="124" dur="1" fill="hold">
                                              <p:stCondLst>
                                                <p:cond delay="0"/>
                                              </p:stCondLst>
                                            </p:cTn>
                                            <p:tgtEl>
                                              <p:spTgt spid="53"/>
                                            </p:tgtEl>
                                            <p:attrNameLst>
                                              <p:attrName>style.visibility</p:attrName>
                                            </p:attrNameLst>
                                          </p:cBhvr>
                                          <p:to>
                                            <p:strVal val="visible"/>
                                          </p:to>
                                        </p:set>
                                        <p:anim calcmode="lin" valueType="num">
                                          <p:cBhvr>
                                            <p:cTn id="125" dur="250" fill="hold"/>
                                            <p:tgtEl>
                                              <p:spTgt spid="53"/>
                                            </p:tgtEl>
                                            <p:attrNameLst>
                                              <p:attrName>ppt_w</p:attrName>
                                            </p:attrNameLst>
                                          </p:cBhvr>
                                          <p:tavLst>
                                            <p:tav tm="0">
                                              <p:val>
                                                <p:fltVal val="0"/>
                                              </p:val>
                                            </p:tav>
                                            <p:tav tm="100000">
                                              <p:val>
                                                <p:strVal val="#ppt_w"/>
                                              </p:val>
                                            </p:tav>
                                          </p:tavLst>
                                        </p:anim>
                                        <p:anim calcmode="lin" valueType="num">
                                          <p:cBhvr>
                                            <p:cTn id="126" dur="250" fill="hold"/>
                                            <p:tgtEl>
                                              <p:spTgt spid="53"/>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970"/>
                                      </p:stCondLst>
                                      <p:childTnLst>
                                        <p:set>
                                          <p:cBhvr>
                                            <p:cTn id="128" dur="1" fill="hold">
                                              <p:stCondLst>
                                                <p:cond delay="0"/>
                                              </p:stCondLst>
                                            </p:cTn>
                                            <p:tgtEl>
                                              <p:spTgt spid="54"/>
                                            </p:tgtEl>
                                            <p:attrNameLst>
                                              <p:attrName>style.visibility</p:attrName>
                                            </p:attrNameLst>
                                          </p:cBhvr>
                                          <p:to>
                                            <p:strVal val="visible"/>
                                          </p:to>
                                        </p:set>
                                        <p:anim calcmode="lin" valueType="num">
                                          <p:cBhvr>
                                            <p:cTn id="129" dur="250" fill="hold"/>
                                            <p:tgtEl>
                                              <p:spTgt spid="54"/>
                                            </p:tgtEl>
                                            <p:attrNameLst>
                                              <p:attrName>ppt_w</p:attrName>
                                            </p:attrNameLst>
                                          </p:cBhvr>
                                          <p:tavLst>
                                            <p:tav tm="0">
                                              <p:val>
                                                <p:fltVal val="0"/>
                                              </p:val>
                                            </p:tav>
                                            <p:tav tm="100000">
                                              <p:val>
                                                <p:strVal val="#ppt_w"/>
                                              </p:val>
                                            </p:tav>
                                          </p:tavLst>
                                        </p:anim>
                                        <p:anim calcmode="lin" valueType="num">
                                          <p:cBhvr>
                                            <p:cTn id="130" dur="250" fill="hold"/>
                                            <p:tgtEl>
                                              <p:spTgt spid="54"/>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89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250" fill="hold"/>
                                            <p:tgtEl>
                                              <p:spTgt spid="55"/>
                                            </p:tgtEl>
                                            <p:attrNameLst>
                                              <p:attrName>ppt_w</p:attrName>
                                            </p:attrNameLst>
                                          </p:cBhvr>
                                          <p:tavLst>
                                            <p:tav tm="0">
                                              <p:val>
                                                <p:fltVal val="0"/>
                                              </p:val>
                                            </p:tav>
                                            <p:tav tm="100000">
                                              <p:val>
                                                <p:strVal val="#ppt_w"/>
                                              </p:val>
                                            </p:tav>
                                          </p:tavLst>
                                        </p:anim>
                                        <p:anim calcmode="lin" valueType="num">
                                          <p:cBhvr>
                                            <p:cTn id="134" dur="250" fill="hold"/>
                                            <p:tgtEl>
                                              <p:spTgt spid="55"/>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81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250" fill="hold"/>
                                            <p:tgtEl>
                                              <p:spTgt spid="56"/>
                                            </p:tgtEl>
                                            <p:attrNameLst>
                                              <p:attrName>ppt_w</p:attrName>
                                            </p:attrNameLst>
                                          </p:cBhvr>
                                          <p:tavLst>
                                            <p:tav tm="0">
                                              <p:val>
                                                <p:fltVal val="0"/>
                                              </p:val>
                                            </p:tav>
                                            <p:tav tm="100000">
                                              <p:val>
                                                <p:strVal val="#ppt_w"/>
                                              </p:val>
                                            </p:tav>
                                          </p:tavLst>
                                        </p:anim>
                                        <p:anim calcmode="lin" valueType="num">
                                          <p:cBhvr>
                                            <p:cTn id="138" dur="250" fill="hold"/>
                                            <p:tgtEl>
                                              <p:spTgt spid="56"/>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73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250" fill="hold"/>
                                            <p:tgtEl>
                                              <p:spTgt spid="57"/>
                                            </p:tgtEl>
                                            <p:attrNameLst>
                                              <p:attrName>ppt_w</p:attrName>
                                            </p:attrNameLst>
                                          </p:cBhvr>
                                          <p:tavLst>
                                            <p:tav tm="0">
                                              <p:val>
                                                <p:fltVal val="0"/>
                                              </p:val>
                                            </p:tav>
                                            <p:tav tm="100000">
                                              <p:val>
                                                <p:strVal val="#ppt_w"/>
                                              </p:val>
                                            </p:tav>
                                          </p:tavLst>
                                        </p:anim>
                                        <p:anim calcmode="lin" valueType="num">
                                          <p:cBhvr>
                                            <p:cTn id="142" dur="250" fill="hold"/>
                                            <p:tgtEl>
                                              <p:spTgt spid="57"/>
                                            </p:tgtEl>
                                            <p:attrNameLst>
                                              <p:attrName>ppt_h</p:attrName>
                                            </p:attrNameLst>
                                          </p:cBhvr>
                                          <p:tavLst>
                                            <p:tav tm="0">
                                              <p:val>
                                                <p:fltVal val="0"/>
                                              </p:val>
                                            </p:tav>
                                            <p:tav tm="100000">
                                              <p:val>
                                                <p:strVal val="#ppt_h"/>
                                              </p:val>
                                            </p:tav>
                                          </p:tavLst>
                                        </p:anim>
                                      </p:childTnLst>
                                    </p:cTn>
                                  </p:par>
                                  <p:par>
                                    <p:cTn id="143" presetID="23" presetClass="entr" presetSubtype="16" fill="hold" grpId="0" nodeType="withEffect">
                                      <p:stCondLst>
                                        <p:cond delay="65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250" fill="hold"/>
                                            <p:tgtEl>
                                              <p:spTgt spid="58"/>
                                            </p:tgtEl>
                                            <p:attrNameLst>
                                              <p:attrName>ppt_w</p:attrName>
                                            </p:attrNameLst>
                                          </p:cBhvr>
                                          <p:tavLst>
                                            <p:tav tm="0">
                                              <p:val>
                                                <p:fltVal val="0"/>
                                              </p:val>
                                            </p:tav>
                                            <p:tav tm="100000">
                                              <p:val>
                                                <p:strVal val="#ppt_w"/>
                                              </p:val>
                                            </p:tav>
                                          </p:tavLst>
                                        </p:anim>
                                        <p:anim calcmode="lin" valueType="num">
                                          <p:cBhvr>
                                            <p:cTn id="146" dur="250" fill="hold"/>
                                            <p:tgtEl>
                                              <p:spTgt spid="58"/>
                                            </p:tgtEl>
                                            <p:attrNameLst>
                                              <p:attrName>ppt_h</p:attrName>
                                            </p:attrNameLst>
                                          </p:cBhvr>
                                          <p:tavLst>
                                            <p:tav tm="0">
                                              <p:val>
                                                <p:fltVal val="0"/>
                                              </p:val>
                                            </p:tav>
                                            <p:tav tm="100000">
                                              <p:val>
                                                <p:strVal val="#ppt_h"/>
                                              </p:val>
                                            </p:tav>
                                          </p:tavLst>
                                        </p:anim>
                                      </p:childTnLst>
                                    </p:cTn>
                                  </p:par>
                                  <p:par>
                                    <p:cTn id="147" presetID="23" presetClass="exit" presetSubtype="32" fill="hold" grpId="1" nodeType="withEffect">
                                      <p:stCondLst>
                                        <p:cond delay="1460"/>
                                      </p:stCondLst>
                                      <p:childTnLst>
                                        <p:anim calcmode="lin" valueType="num">
                                          <p:cBhvr>
                                            <p:cTn id="148" dur="250"/>
                                            <p:tgtEl>
                                              <p:spTgt spid="51"/>
                                            </p:tgtEl>
                                            <p:attrNameLst>
                                              <p:attrName>ppt_w</p:attrName>
                                            </p:attrNameLst>
                                          </p:cBhvr>
                                          <p:tavLst>
                                            <p:tav tm="0">
                                              <p:val>
                                                <p:strVal val="ppt_w"/>
                                              </p:val>
                                            </p:tav>
                                            <p:tav tm="100000">
                                              <p:val>
                                                <p:fltVal val="0"/>
                                              </p:val>
                                            </p:tav>
                                          </p:tavLst>
                                        </p:anim>
                                        <p:anim calcmode="lin" valueType="num">
                                          <p:cBhvr>
                                            <p:cTn id="149" dur="250"/>
                                            <p:tgtEl>
                                              <p:spTgt spid="51"/>
                                            </p:tgtEl>
                                            <p:attrNameLst>
                                              <p:attrName>ppt_h</p:attrName>
                                            </p:attrNameLst>
                                          </p:cBhvr>
                                          <p:tavLst>
                                            <p:tav tm="0">
                                              <p:val>
                                                <p:strVal val="ppt_h"/>
                                              </p:val>
                                            </p:tav>
                                            <p:tav tm="100000">
                                              <p:val>
                                                <p:fltVal val="0"/>
                                              </p:val>
                                            </p:tav>
                                          </p:tavLst>
                                        </p:anim>
                                        <p:set>
                                          <p:cBhvr>
                                            <p:cTn id="150" dur="1" fill="hold">
                                              <p:stCondLst>
                                                <p:cond delay="249"/>
                                              </p:stCondLst>
                                            </p:cTn>
                                            <p:tgtEl>
                                              <p:spTgt spid="51"/>
                                            </p:tgtEl>
                                            <p:attrNameLst>
                                              <p:attrName>style.visibility</p:attrName>
                                            </p:attrNameLst>
                                          </p:cBhvr>
                                          <p:to>
                                            <p:strVal val="hidden"/>
                                          </p:to>
                                        </p:set>
                                      </p:childTnLst>
                                    </p:cTn>
                                  </p:par>
                                  <p:par>
                                    <p:cTn id="151" presetID="23" presetClass="exit" presetSubtype="32" fill="hold" grpId="1" nodeType="withEffect">
                                      <p:stCondLst>
                                        <p:cond delay="1380"/>
                                      </p:stCondLst>
                                      <p:childTnLst>
                                        <p:anim calcmode="lin" valueType="num">
                                          <p:cBhvr>
                                            <p:cTn id="152" dur="250"/>
                                            <p:tgtEl>
                                              <p:spTgt spid="52"/>
                                            </p:tgtEl>
                                            <p:attrNameLst>
                                              <p:attrName>ppt_w</p:attrName>
                                            </p:attrNameLst>
                                          </p:cBhvr>
                                          <p:tavLst>
                                            <p:tav tm="0">
                                              <p:val>
                                                <p:strVal val="ppt_w"/>
                                              </p:val>
                                            </p:tav>
                                            <p:tav tm="100000">
                                              <p:val>
                                                <p:fltVal val="0"/>
                                              </p:val>
                                            </p:tav>
                                          </p:tavLst>
                                        </p:anim>
                                        <p:anim calcmode="lin" valueType="num">
                                          <p:cBhvr>
                                            <p:cTn id="153" dur="250"/>
                                            <p:tgtEl>
                                              <p:spTgt spid="52"/>
                                            </p:tgtEl>
                                            <p:attrNameLst>
                                              <p:attrName>ppt_h</p:attrName>
                                            </p:attrNameLst>
                                          </p:cBhvr>
                                          <p:tavLst>
                                            <p:tav tm="0">
                                              <p:val>
                                                <p:strVal val="ppt_h"/>
                                              </p:val>
                                            </p:tav>
                                            <p:tav tm="100000">
                                              <p:val>
                                                <p:fltVal val="0"/>
                                              </p:val>
                                            </p:tav>
                                          </p:tavLst>
                                        </p:anim>
                                        <p:set>
                                          <p:cBhvr>
                                            <p:cTn id="154" dur="1" fill="hold">
                                              <p:stCondLst>
                                                <p:cond delay="249"/>
                                              </p:stCondLst>
                                            </p:cTn>
                                            <p:tgtEl>
                                              <p:spTgt spid="52"/>
                                            </p:tgtEl>
                                            <p:attrNameLst>
                                              <p:attrName>style.visibility</p:attrName>
                                            </p:attrNameLst>
                                          </p:cBhvr>
                                          <p:to>
                                            <p:strVal val="hidden"/>
                                          </p:to>
                                        </p:set>
                                      </p:childTnLst>
                                    </p:cTn>
                                  </p:par>
                                  <p:par>
                                    <p:cTn id="155" presetID="23" presetClass="exit" presetSubtype="32" fill="hold" grpId="1" nodeType="withEffect">
                                      <p:stCondLst>
                                        <p:cond delay="1300"/>
                                      </p:stCondLst>
                                      <p:childTnLst>
                                        <p:anim calcmode="lin" valueType="num">
                                          <p:cBhvr>
                                            <p:cTn id="156" dur="250"/>
                                            <p:tgtEl>
                                              <p:spTgt spid="53"/>
                                            </p:tgtEl>
                                            <p:attrNameLst>
                                              <p:attrName>ppt_w</p:attrName>
                                            </p:attrNameLst>
                                          </p:cBhvr>
                                          <p:tavLst>
                                            <p:tav tm="0">
                                              <p:val>
                                                <p:strVal val="ppt_w"/>
                                              </p:val>
                                            </p:tav>
                                            <p:tav tm="100000">
                                              <p:val>
                                                <p:fltVal val="0"/>
                                              </p:val>
                                            </p:tav>
                                          </p:tavLst>
                                        </p:anim>
                                        <p:anim calcmode="lin" valueType="num">
                                          <p:cBhvr>
                                            <p:cTn id="157" dur="250"/>
                                            <p:tgtEl>
                                              <p:spTgt spid="53"/>
                                            </p:tgtEl>
                                            <p:attrNameLst>
                                              <p:attrName>ppt_h</p:attrName>
                                            </p:attrNameLst>
                                          </p:cBhvr>
                                          <p:tavLst>
                                            <p:tav tm="0">
                                              <p:val>
                                                <p:strVal val="ppt_h"/>
                                              </p:val>
                                            </p:tav>
                                            <p:tav tm="100000">
                                              <p:val>
                                                <p:fltVal val="0"/>
                                              </p:val>
                                            </p:tav>
                                          </p:tavLst>
                                        </p:anim>
                                        <p:set>
                                          <p:cBhvr>
                                            <p:cTn id="158" dur="1" fill="hold">
                                              <p:stCondLst>
                                                <p:cond delay="249"/>
                                              </p:stCondLst>
                                            </p:cTn>
                                            <p:tgtEl>
                                              <p:spTgt spid="53"/>
                                            </p:tgtEl>
                                            <p:attrNameLst>
                                              <p:attrName>style.visibility</p:attrName>
                                            </p:attrNameLst>
                                          </p:cBhvr>
                                          <p:to>
                                            <p:strVal val="hidden"/>
                                          </p:to>
                                        </p:set>
                                      </p:childTnLst>
                                    </p:cTn>
                                  </p:par>
                                  <p:par>
                                    <p:cTn id="159" presetID="23" presetClass="exit" presetSubtype="32" fill="hold" grpId="1" nodeType="withEffect">
                                      <p:stCondLst>
                                        <p:cond delay="1220"/>
                                      </p:stCondLst>
                                      <p:childTnLst>
                                        <p:anim calcmode="lin" valueType="num">
                                          <p:cBhvr>
                                            <p:cTn id="160" dur="250"/>
                                            <p:tgtEl>
                                              <p:spTgt spid="54"/>
                                            </p:tgtEl>
                                            <p:attrNameLst>
                                              <p:attrName>ppt_w</p:attrName>
                                            </p:attrNameLst>
                                          </p:cBhvr>
                                          <p:tavLst>
                                            <p:tav tm="0">
                                              <p:val>
                                                <p:strVal val="ppt_w"/>
                                              </p:val>
                                            </p:tav>
                                            <p:tav tm="100000">
                                              <p:val>
                                                <p:fltVal val="0"/>
                                              </p:val>
                                            </p:tav>
                                          </p:tavLst>
                                        </p:anim>
                                        <p:anim calcmode="lin" valueType="num">
                                          <p:cBhvr>
                                            <p:cTn id="161" dur="250"/>
                                            <p:tgtEl>
                                              <p:spTgt spid="54"/>
                                            </p:tgtEl>
                                            <p:attrNameLst>
                                              <p:attrName>ppt_h</p:attrName>
                                            </p:attrNameLst>
                                          </p:cBhvr>
                                          <p:tavLst>
                                            <p:tav tm="0">
                                              <p:val>
                                                <p:strVal val="ppt_h"/>
                                              </p:val>
                                            </p:tav>
                                            <p:tav tm="100000">
                                              <p:val>
                                                <p:fltVal val="0"/>
                                              </p:val>
                                            </p:tav>
                                          </p:tavLst>
                                        </p:anim>
                                        <p:set>
                                          <p:cBhvr>
                                            <p:cTn id="162" dur="1" fill="hold">
                                              <p:stCondLst>
                                                <p:cond delay="249"/>
                                              </p:stCondLst>
                                            </p:cTn>
                                            <p:tgtEl>
                                              <p:spTgt spid="54"/>
                                            </p:tgtEl>
                                            <p:attrNameLst>
                                              <p:attrName>style.visibility</p:attrName>
                                            </p:attrNameLst>
                                          </p:cBhvr>
                                          <p:to>
                                            <p:strVal val="hidden"/>
                                          </p:to>
                                        </p:set>
                                      </p:childTnLst>
                                    </p:cTn>
                                  </p:par>
                                  <p:par>
                                    <p:cTn id="163" presetID="23" presetClass="exit" presetSubtype="32" fill="hold" grpId="1" nodeType="withEffect">
                                      <p:stCondLst>
                                        <p:cond delay="1140"/>
                                      </p:stCondLst>
                                      <p:childTnLst>
                                        <p:anim calcmode="lin" valueType="num">
                                          <p:cBhvr>
                                            <p:cTn id="164" dur="250"/>
                                            <p:tgtEl>
                                              <p:spTgt spid="55"/>
                                            </p:tgtEl>
                                            <p:attrNameLst>
                                              <p:attrName>ppt_w</p:attrName>
                                            </p:attrNameLst>
                                          </p:cBhvr>
                                          <p:tavLst>
                                            <p:tav tm="0">
                                              <p:val>
                                                <p:strVal val="ppt_w"/>
                                              </p:val>
                                            </p:tav>
                                            <p:tav tm="100000">
                                              <p:val>
                                                <p:fltVal val="0"/>
                                              </p:val>
                                            </p:tav>
                                          </p:tavLst>
                                        </p:anim>
                                        <p:anim calcmode="lin" valueType="num">
                                          <p:cBhvr>
                                            <p:cTn id="165" dur="250"/>
                                            <p:tgtEl>
                                              <p:spTgt spid="55"/>
                                            </p:tgtEl>
                                            <p:attrNameLst>
                                              <p:attrName>ppt_h</p:attrName>
                                            </p:attrNameLst>
                                          </p:cBhvr>
                                          <p:tavLst>
                                            <p:tav tm="0">
                                              <p:val>
                                                <p:strVal val="ppt_h"/>
                                              </p:val>
                                            </p:tav>
                                            <p:tav tm="100000">
                                              <p:val>
                                                <p:fltVal val="0"/>
                                              </p:val>
                                            </p:tav>
                                          </p:tavLst>
                                        </p:anim>
                                        <p:set>
                                          <p:cBhvr>
                                            <p:cTn id="166" dur="1" fill="hold">
                                              <p:stCondLst>
                                                <p:cond delay="249"/>
                                              </p:stCondLst>
                                            </p:cTn>
                                            <p:tgtEl>
                                              <p:spTgt spid="55"/>
                                            </p:tgtEl>
                                            <p:attrNameLst>
                                              <p:attrName>style.visibility</p:attrName>
                                            </p:attrNameLst>
                                          </p:cBhvr>
                                          <p:to>
                                            <p:strVal val="hidden"/>
                                          </p:to>
                                        </p:set>
                                      </p:childTnLst>
                                    </p:cTn>
                                  </p:par>
                                  <p:par>
                                    <p:cTn id="167" presetID="23" presetClass="exit" presetSubtype="32" fill="hold" grpId="1" nodeType="withEffect">
                                      <p:stCondLst>
                                        <p:cond delay="1060"/>
                                      </p:stCondLst>
                                      <p:childTnLst>
                                        <p:anim calcmode="lin" valueType="num">
                                          <p:cBhvr>
                                            <p:cTn id="168" dur="250"/>
                                            <p:tgtEl>
                                              <p:spTgt spid="56"/>
                                            </p:tgtEl>
                                            <p:attrNameLst>
                                              <p:attrName>ppt_w</p:attrName>
                                            </p:attrNameLst>
                                          </p:cBhvr>
                                          <p:tavLst>
                                            <p:tav tm="0">
                                              <p:val>
                                                <p:strVal val="ppt_w"/>
                                              </p:val>
                                            </p:tav>
                                            <p:tav tm="100000">
                                              <p:val>
                                                <p:fltVal val="0"/>
                                              </p:val>
                                            </p:tav>
                                          </p:tavLst>
                                        </p:anim>
                                        <p:anim calcmode="lin" valueType="num">
                                          <p:cBhvr>
                                            <p:cTn id="169" dur="250"/>
                                            <p:tgtEl>
                                              <p:spTgt spid="56"/>
                                            </p:tgtEl>
                                            <p:attrNameLst>
                                              <p:attrName>ppt_h</p:attrName>
                                            </p:attrNameLst>
                                          </p:cBhvr>
                                          <p:tavLst>
                                            <p:tav tm="0">
                                              <p:val>
                                                <p:strVal val="ppt_h"/>
                                              </p:val>
                                            </p:tav>
                                            <p:tav tm="100000">
                                              <p:val>
                                                <p:fltVal val="0"/>
                                              </p:val>
                                            </p:tav>
                                          </p:tavLst>
                                        </p:anim>
                                        <p:set>
                                          <p:cBhvr>
                                            <p:cTn id="170" dur="1" fill="hold">
                                              <p:stCondLst>
                                                <p:cond delay="249"/>
                                              </p:stCondLst>
                                            </p:cTn>
                                            <p:tgtEl>
                                              <p:spTgt spid="56"/>
                                            </p:tgtEl>
                                            <p:attrNameLst>
                                              <p:attrName>style.visibility</p:attrName>
                                            </p:attrNameLst>
                                          </p:cBhvr>
                                          <p:to>
                                            <p:strVal val="hidden"/>
                                          </p:to>
                                        </p:set>
                                      </p:childTnLst>
                                    </p:cTn>
                                  </p:par>
                                  <p:par>
                                    <p:cTn id="171" presetID="23" presetClass="exit" presetSubtype="32" fill="hold" grpId="1" nodeType="withEffect">
                                      <p:stCondLst>
                                        <p:cond delay="980"/>
                                      </p:stCondLst>
                                      <p:childTnLst>
                                        <p:anim calcmode="lin" valueType="num">
                                          <p:cBhvr>
                                            <p:cTn id="172" dur="250"/>
                                            <p:tgtEl>
                                              <p:spTgt spid="57"/>
                                            </p:tgtEl>
                                            <p:attrNameLst>
                                              <p:attrName>ppt_w</p:attrName>
                                            </p:attrNameLst>
                                          </p:cBhvr>
                                          <p:tavLst>
                                            <p:tav tm="0">
                                              <p:val>
                                                <p:strVal val="ppt_w"/>
                                              </p:val>
                                            </p:tav>
                                            <p:tav tm="100000">
                                              <p:val>
                                                <p:fltVal val="0"/>
                                              </p:val>
                                            </p:tav>
                                          </p:tavLst>
                                        </p:anim>
                                        <p:anim calcmode="lin" valueType="num">
                                          <p:cBhvr>
                                            <p:cTn id="173" dur="250"/>
                                            <p:tgtEl>
                                              <p:spTgt spid="57"/>
                                            </p:tgtEl>
                                            <p:attrNameLst>
                                              <p:attrName>ppt_h</p:attrName>
                                            </p:attrNameLst>
                                          </p:cBhvr>
                                          <p:tavLst>
                                            <p:tav tm="0">
                                              <p:val>
                                                <p:strVal val="ppt_h"/>
                                              </p:val>
                                            </p:tav>
                                            <p:tav tm="100000">
                                              <p:val>
                                                <p:fltVal val="0"/>
                                              </p:val>
                                            </p:tav>
                                          </p:tavLst>
                                        </p:anim>
                                        <p:set>
                                          <p:cBhvr>
                                            <p:cTn id="174" dur="1" fill="hold">
                                              <p:stCondLst>
                                                <p:cond delay="249"/>
                                              </p:stCondLst>
                                            </p:cTn>
                                            <p:tgtEl>
                                              <p:spTgt spid="57"/>
                                            </p:tgtEl>
                                            <p:attrNameLst>
                                              <p:attrName>style.visibility</p:attrName>
                                            </p:attrNameLst>
                                          </p:cBhvr>
                                          <p:to>
                                            <p:strVal val="hidden"/>
                                          </p:to>
                                        </p:set>
                                      </p:childTnLst>
                                    </p:cTn>
                                  </p:par>
                                  <p:par>
                                    <p:cTn id="175" presetID="23" presetClass="exit" presetSubtype="32" fill="hold" grpId="1" nodeType="withEffect">
                                      <p:stCondLst>
                                        <p:cond delay="900"/>
                                      </p:stCondLst>
                                      <p:childTnLst>
                                        <p:anim calcmode="lin" valueType="num">
                                          <p:cBhvr>
                                            <p:cTn id="176" dur="250"/>
                                            <p:tgtEl>
                                              <p:spTgt spid="58"/>
                                            </p:tgtEl>
                                            <p:attrNameLst>
                                              <p:attrName>ppt_w</p:attrName>
                                            </p:attrNameLst>
                                          </p:cBhvr>
                                          <p:tavLst>
                                            <p:tav tm="0">
                                              <p:val>
                                                <p:strVal val="ppt_w"/>
                                              </p:val>
                                            </p:tav>
                                            <p:tav tm="100000">
                                              <p:val>
                                                <p:fltVal val="0"/>
                                              </p:val>
                                            </p:tav>
                                          </p:tavLst>
                                        </p:anim>
                                        <p:anim calcmode="lin" valueType="num">
                                          <p:cBhvr>
                                            <p:cTn id="177" dur="250"/>
                                            <p:tgtEl>
                                              <p:spTgt spid="58"/>
                                            </p:tgtEl>
                                            <p:attrNameLst>
                                              <p:attrName>ppt_h</p:attrName>
                                            </p:attrNameLst>
                                          </p:cBhvr>
                                          <p:tavLst>
                                            <p:tav tm="0">
                                              <p:val>
                                                <p:strVal val="ppt_h"/>
                                              </p:val>
                                            </p:tav>
                                            <p:tav tm="100000">
                                              <p:val>
                                                <p:fltVal val="0"/>
                                              </p:val>
                                            </p:tav>
                                          </p:tavLst>
                                        </p:anim>
                                        <p:set>
                                          <p:cBhvr>
                                            <p:cTn id="178" dur="1" fill="hold">
                                              <p:stCondLst>
                                                <p:cond delay="249"/>
                                              </p:stCondLst>
                                            </p:cTn>
                                            <p:tgtEl>
                                              <p:spTgt spid="58"/>
                                            </p:tgtEl>
                                            <p:attrNameLst>
                                              <p:attrName>style.visibility</p:attrName>
                                            </p:attrNameLst>
                                          </p:cBhvr>
                                          <p:to>
                                            <p:strVal val="hidden"/>
                                          </p:to>
                                        </p:set>
                                      </p:childTnLst>
                                    </p:cTn>
                                  </p:par>
                                  <p:par>
                                    <p:cTn id="179" presetID="10" presetClass="entr" presetSubtype="0" fill="hold" grpId="0" nodeType="withEffect">
                                      <p:stCondLst>
                                        <p:cond delay="1880"/>
                                      </p:stCondLst>
                                      <p:childTnLst>
                                        <p:set>
                                          <p:cBhvr>
                                            <p:cTn id="180" dur="1" fill="hold">
                                              <p:stCondLst>
                                                <p:cond delay="0"/>
                                              </p:stCondLst>
                                            </p:cTn>
                                            <p:tgtEl>
                                              <p:spTgt spid="204"/>
                                            </p:tgtEl>
                                            <p:attrNameLst>
                                              <p:attrName>style.visibility</p:attrName>
                                            </p:attrNameLst>
                                          </p:cBhvr>
                                          <p:to>
                                            <p:strVal val="visible"/>
                                          </p:to>
                                        </p:set>
                                        <p:animEffect transition="in" filter="fade">
                                          <p:cBhvr>
                                            <p:cTn id="181" dur="200"/>
                                            <p:tgtEl>
                                              <p:spTgt spid="204"/>
                                            </p:tgtEl>
                                          </p:cBhvr>
                                        </p:animEffect>
                                      </p:childTnLst>
                                    </p:cTn>
                                  </p:par>
                                  <p:par>
                                    <p:cTn id="182" presetID="10" presetClass="entr" presetSubtype="0" fill="hold" grpId="0" nodeType="withEffect">
                                      <p:stCondLst>
                                        <p:cond delay="1850"/>
                                      </p:stCondLst>
                                      <p:childTnLst>
                                        <p:set>
                                          <p:cBhvr>
                                            <p:cTn id="183" dur="1" fill="hold">
                                              <p:stCondLst>
                                                <p:cond delay="0"/>
                                              </p:stCondLst>
                                            </p:cTn>
                                            <p:tgtEl>
                                              <p:spTgt spid="203"/>
                                            </p:tgtEl>
                                            <p:attrNameLst>
                                              <p:attrName>style.visibility</p:attrName>
                                            </p:attrNameLst>
                                          </p:cBhvr>
                                          <p:to>
                                            <p:strVal val="visible"/>
                                          </p:to>
                                        </p:set>
                                        <p:animEffect transition="in" filter="fade">
                                          <p:cBhvr>
                                            <p:cTn id="184" dur="200"/>
                                            <p:tgtEl>
                                              <p:spTgt spid="203"/>
                                            </p:tgtEl>
                                          </p:cBhvr>
                                        </p:animEffect>
                                      </p:childTnLst>
                                    </p:cTn>
                                  </p:par>
                                  <p:par>
                                    <p:cTn id="185" presetID="10" presetClass="entr" presetSubtype="0" fill="hold" grpId="0" nodeType="withEffect">
                                      <p:stCondLst>
                                        <p:cond delay="1820"/>
                                      </p:stCondLst>
                                      <p:childTnLst>
                                        <p:set>
                                          <p:cBhvr>
                                            <p:cTn id="186" dur="1" fill="hold">
                                              <p:stCondLst>
                                                <p:cond delay="0"/>
                                              </p:stCondLst>
                                            </p:cTn>
                                            <p:tgtEl>
                                              <p:spTgt spid="202"/>
                                            </p:tgtEl>
                                            <p:attrNameLst>
                                              <p:attrName>style.visibility</p:attrName>
                                            </p:attrNameLst>
                                          </p:cBhvr>
                                          <p:to>
                                            <p:strVal val="visible"/>
                                          </p:to>
                                        </p:set>
                                        <p:animEffect transition="in" filter="fade">
                                          <p:cBhvr>
                                            <p:cTn id="187" dur="200"/>
                                            <p:tgtEl>
                                              <p:spTgt spid="202"/>
                                            </p:tgtEl>
                                          </p:cBhvr>
                                        </p:animEffect>
                                      </p:childTnLst>
                                    </p:cTn>
                                  </p:par>
                                  <p:par>
                                    <p:cTn id="188" presetID="10" presetClass="entr" presetSubtype="0" fill="hold" grpId="0" nodeType="withEffect">
                                      <p:stCondLst>
                                        <p:cond delay="1790"/>
                                      </p:stCondLst>
                                      <p:childTnLst>
                                        <p:set>
                                          <p:cBhvr>
                                            <p:cTn id="189" dur="1" fill="hold">
                                              <p:stCondLst>
                                                <p:cond delay="0"/>
                                              </p:stCondLst>
                                            </p:cTn>
                                            <p:tgtEl>
                                              <p:spTgt spid="201"/>
                                            </p:tgtEl>
                                            <p:attrNameLst>
                                              <p:attrName>style.visibility</p:attrName>
                                            </p:attrNameLst>
                                          </p:cBhvr>
                                          <p:to>
                                            <p:strVal val="visible"/>
                                          </p:to>
                                        </p:set>
                                        <p:animEffect transition="in" filter="fade">
                                          <p:cBhvr>
                                            <p:cTn id="190" dur="200"/>
                                            <p:tgtEl>
                                              <p:spTgt spid="201"/>
                                            </p:tgtEl>
                                          </p:cBhvr>
                                        </p:animEffect>
                                      </p:childTnLst>
                                    </p:cTn>
                                  </p:par>
                                  <p:par>
                                    <p:cTn id="191" presetID="10" presetClass="entr" presetSubtype="0" fill="hold" grpId="0" nodeType="withEffect">
                                      <p:stCondLst>
                                        <p:cond delay="1760"/>
                                      </p:stCondLst>
                                      <p:childTnLst>
                                        <p:set>
                                          <p:cBhvr>
                                            <p:cTn id="192" dur="1" fill="hold">
                                              <p:stCondLst>
                                                <p:cond delay="0"/>
                                              </p:stCondLst>
                                            </p:cTn>
                                            <p:tgtEl>
                                              <p:spTgt spid="200"/>
                                            </p:tgtEl>
                                            <p:attrNameLst>
                                              <p:attrName>style.visibility</p:attrName>
                                            </p:attrNameLst>
                                          </p:cBhvr>
                                          <p:to>
                                            <p:strVal val="visible"/>
                                          </p:to>
                                        </p:set>
                                        <p:animEffect transition="in" filter="fade">
                                          <p:cBhvr>
                                            <p:cTn id="193" dur="200"/>
                                            <p:tgtEl>
                                              <p:spTgt spid="200"/>
                                            </p:tgtEl>
                                          </p:cBhvr>
                                        </p:animEffect>
                                      </p:childTnLst>
                                    </p:cTn>
                                  </p:par>
                                  <p:par>
                                    <p:cTn id="194" presetID="10" presetClass="entr" presetSubtype="0" fill="hold" grpId="0" nodeType="withEffect">
                                      <p:stCondLst>
                                        <p:cond delay="1730"/>
                                      </p:stCondLst>
                                      <p:childTnLst>
                                        <p:set>
                                          <p:cBhvr>
                                            <p:cTn id="195" dur="1" fill="hold">
                                              <p:stCondLst>
                                                <p:cond delay="0"/>
                                              </p:stCondLst>
                                            </p:cTn>
                                            <p:tgtEl>
                                              <p:spTgt spid="199"/>
                                            </p:tgtEl>
                                            <p:attrNameLst>
                                              <p:attrName>style.visibility</p:attrName>
                                            </p:attrNameLst>
                                          </p:cBhvr>
                                          <p:to>
                                            <p:strVal val="visible"/>
                                          </p:to>
                                        </p:set>
                                        <p:animEffect transition="in" filter="fade">
                                          <p:cBhvr>
                                            <p:cTn id="196" dur="200"/>
                                            <p:tgtEl>
                                              <p:spTgt spid="199"/>
                                            </p:tgtEl>
                                          </p:cBhvr>
                                        </p:animEffect>
                                      </p:childTnLst>
                                    </p:cTn>
                                  </p:par>
                                  <p:par>
                                    <p:cTn id="197" presetID="10" presetClass="entr" presetSubtype="0" fill="hold" grpId="0" nodeType="withEffect">
                                      <p:stCondLst>
                                        <p:cond delay="1700"/>
                                      </p:stCondLst>
                                      <p:childTnLst>
                                        <p:set>
                                          <p:cBhvr>
                                            <p:cTn id="198" dur="1" fill="hold">
                                              <p:stCondLst>
                                                <p:cond delay="0"/>
                                              </p:stCondLst>
                                            </p:cTn>
                                            <p:tgtEl>
                                              <p:spTgt spid="194"/>
                                            </p:tgtEl>
                                            <p:attrNameLst>
                                              <p:attrName>style.visibility</p:attrName>
                                            </p:attrNameLst>
                                          </p:cBhvr>
                                          <p:to>
                                            <p:strVal val="visible"/>
                                          </p:to>
                                        </p:set>
                                        <p:animEffect transition="in" filter="fade">
                                          <p:cBhvr>
                                            <p:cTn id="199" dur="200"/>
                                            <p:tgtEl>
                                              <p:spTgt spid="194"/>
                                            </p:tgtEl>
                                          </p:cBhvr>
                                        </p:animEffect>
                                      </p:childTnLst>
                                    </p:cTn>
                                  </p:par>
                                  <p:par>
                                    <p:cTn id="200" presetID="10" presetClass="entr" presetSubtype="0" fill="hold" grpId="0" nodeType="withEffect">
                                      <p:stCondLst>
                                        <p:cond delay="1670"/>
                                      </p:stCondLst>
                                      <p:childTnLst>
                                        <p:set>
                                          <p:cBhvr>
                                            <p:cTn id="201" dur="1" fill="hold">
                                              <p:stCondLst>
                                                <p:cond delay="0"/>
                                              </p:stCondLst>
                                            </p:cTn>
                                            <p:tgtEl>
                                              <p:spTgt spid="193"/>
                                            </p:tgtEl>
                                            <p:attrNameLst>
                                              <p:attrName>style.visibility</p:attrName>
                                            </p:attrNameLst>
                                          </p:cBhvr>
                                          <p:to>
                                            <p:strVal val="visible"/>
                                          </p:to>
                                        </p:set>
                                        <p:animEffect transition="in" filter="fade">
                                          <p:cBhvr>
                                            <p:cTn id="202" dur="200"/>
                                            <p:tgtEl>
                                              <p:spTgt spid="193"/>
                                            </p:tgtEl>
                                          </p:cBhvr>
                                        </p:animEffect>
                                      </p:childTnLst>
                                    </p:cTn>
                                  </p:par>
                                  <p:par>
                                    <p:cTn id="203" presetID="10" presetClass="entr" presetSubtype="0" fill="hold" grpId="0" nodeType="withEffect">
                                      <p:stCondLst>
                                        <p:cond delay="1640"/>
                                      </p:stCondLst>
                                      <p:childTnLst>
                                        <p:set>
                                          <p:cBhvr>
                                            <p:cTn id="204" dur="1" fill="hold">
                                              <p:stCondLst>
                                                <p:cond delay="0"/>
                                              </p:stCondLst>
                                            </p:cTn>
                                            <p:tgtEl>
                                              <p:spTgt spid="192"/>
                                            </p:tgtEl>
                                            <p:attrNameLst>
                                              <p:attrName>style.visibility</p:attrName>
                                            </p:attrNameLst>
                                          </p:cBhvr>
                                          <p:to>
                                            <p:strVal val="visible"/>
                                          </p:to>
                                        </p:set>
                                        <p:animEffect transition="in" filter="fade">
                                          <p:cBhvr>
                                            <p:cTn id="205" dur="200"/>
                                            <p:tgtEl>
                                              <p:spTgt spid="192"/>
                                            </p:tgtEl>
                                          </p:cBhvr>
                                        </p:animEffect>
                                      </p:childTnLst>
                                    </p:cTn>
                                  </p:par>
                                  <p:par>
                                    <p:cTn id="206" presetID="10" presetClass="entr" presetSubtype="0" fill="hold" grpId="0" nodeType="withEffect">
                                      <p:stCondLst>
                                        <p:cond delay="1610"/>
                                      </p:stCondLst>
                                      <p:childTnLst>
                                        <p:set>
                                          <p:cBhvr>
                                            <p:cTn id="207" dur="1" fill="hold">
                                              <p:stCondLst>
                                                <p:cond delay="0"/>
                                              </p:stCondLst>
                                            </p:cTn>
                                            <p:tgtEl>
                                              <p:spTgt spid="191"/>
                                            </p:tgtEl>
                                            <p:attrNameLst>
                                              <p:attrName>style.visibility</p:attrName>
                                            </p:attrNameLst>
                                          </p:cBhvr>
                                          <p:to>
                                            <p:strVal val="visible"/>
                                          </p:to>
                                        </p:set>
                                        <p:animEffect transition="in" filter="fade">
                                          <p:cBhvr>
                                            <p:cTn id="208" dur="200"/>
                                            <p:tgtEl>
                                              <p:spTgt spid="191"/>
                                            </p:tgtEl>
                                          </p:cBhvr>
                                        </p:animEffect>
                                      </p:childTnLst>
                                    </p:cTn>
                                  </p:par>
                                  <p:par>
                                    <p:cTn id="209" presetID="10" presetClass="entr" presetSubtype="0" fill="hold" grpId="0" nodeType="withEffect">
                                      <p:stCondLst>
                                        <p:cond delay="1580"/>
                                      </p:stCondLst>
                                      <p:childTnLst>
                                        <p:set>
                                          <p:cBhvr>
                                            <p:cTn id="210" dur="1" fill="hold">
                                              <p:stCondLst>
                                                <p:cond delay="0"/>
                                              </p:stCondLst>
                                            </p:cTn>
                                            <p:tgtEl>
                                              <p:spTgt spid="190"/>
                                            </p:tgtEl>
                                            <p:attrNameLst>
                                              <p:attrName>style.visibility</p:attrName>
                                            </p:attrNameLst>
                                          </p:cBhvr>
                                          <p:to>
                                            <p:strVal val="visible"/>
                                          </p:to>
                                        </p:set>
                                        <p:animEffect transition="in" filter="fade">
                                          <p:cBhvr>
                                            <p:cTn id="211" dur="200"/>
                                            <p:tgtEl>
                                              <p:spTgt spid="190"/>
                                            </p:tgtEl>
                                          </p:cBhvr>
                                        </p:animEffect>
                                      </p:childTnLst>
                                    </p:cTn>
                                  </p:par>
                                  <p:par>
                                    <p:cTn id="212" presetID="10" presetClass="entr" presetSubtype="0" fill="hold" grpId="0" nodeType="withEffect">
                                      <p:stCondLst>
                                        <p:cond delay="155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200"/>
                                            <p:tgtEl>
                                              <p:spTgt spid="189"/>
                                            </p:tgtEl>
                                          </p:cBhvr>
                                        </p:animEffect>
                                      </p:childTnLst>
                                    </p:cTn>
                                  </p:par>
                                  <p:par>
                                    <p:cTn id="215" presetID="10" presetClass="entr" presetSubtype="0" fill="hold" grpId="0" nodeType="withEffect">
                                      <p:stCondLst>
                                        <p:cond delay="1520"/>
                                      </p:stCondLst>
                                      <p:childTnLst>
                                        <p:set>
                                          <p:cBhvr>
                                            <p:cTn id="216" dur="1" fill="hold">
                                              <p:stCondLst>
                                                <p:cond delay="0"/>
                                              </p:stCondLst>
                                            </p:cTn>
                                            <p:tgtEl>
                                              <p:spTgt spid="188"/>
                                            </p:tgtEl>
                                            <p:attrNameLst>
                                              <p:attrName>style.visibility</p:attrName>
                                            </p:attrNameLst>
                                          </p:cBhvr>
                                          <p:to>
                                            <p:strVal val="visible"/>
                                          </p:to>
                                        </p:set>
                                        <p:animEffect transition="in" filter="fade">
                                          <p:cBhvr>
                                            <p:cTn id="217" dur="200"/>
                                            <p:tgtEl>
                                              <p:spTgt spid="188"/>
                                            </p:tgtEl>
                                          </p:cBhvr>
                                        </p:animEffect>
                                      </p:childTnLst>
                                    </p:cTn>
                                  </p:par>
                                  <p:par>
                                    <p:cTn id="218" presetID="10" presetClass="entr" presetSubtype="0" fill="hold" grpId="0" nodeType="withEffect">
                                      <p:stCondLst>
                                        <p:cond delay="1490"/>
                                      </p:stCondLst>
                                      <p:childTnLst>
                                        <p:set>
                                          <p:cBhvr>
                                            <p:cTn id="219" dur="1" fill="hold">
                                              <p:stCondLst>
                                                <p:cond delay="0"/>
                                              </p:stCondLst>
                                            </p:cTn>
                                            <p:tgtEl>
                                              <p:spTgt spid="187"/>
                                            </p:tgtEl>
                                            <p:attrNameLst>
                                              <p:attrName>style.visibility</p:attrName>
                                            </p:attrNameLst>
                                          </p:cBhvr>
                                          <p:to>
                                            <p:strVal val="visible"/>
                                          </p:to>
                                        </p:set>
                                        <p:animEffect transition="in" filter="fade">
                                          <p:cBhvr>
                                            <p:cTn id="220" dur="200"/>
                                            <p:tgtEl>
                                              <p:spTgt spid="187"/>
                                            </p:tgtEl>
                                          </p:cBhvr>
                                        </p:animEffect>
                                      </p:childTnLst>
                                    </p:cTn>
                                  </p:par>
                                  <p:par>
                                    <p:cTn id="221" presetID="10" presetClass="entr" presetSubtype="0" fill="hold" grpId="0" nodeType="withEffect">
                                      <p:stCondLst>
                                        <p:cond delay="1460"/>
                                      </p:stCondLst>
                                      <p:childTnLst>
                                        <p:set>
                                          <p:cBhvr>
                                            <p:cTn id="222" dur="1" fill="hold">
                                              <p:stCondLst>
                                                <p:cond delay="0"/>
                                              </p:stCondLst>
                                            </p:cTn>
                                            <p:tgtEl>
                                              <p:spTgt spid="186"/>
                                            </p:tgtEl>
                                            <p:attrNameLst>
                                              <p:attrName>style.visibility</p:attrName>
                                            </p:attrNameLst>
                                          </p:cBhvr>
                                          <p:to>
                                            <p:strVal val="visible"/>
                                          </p:to>
                                        </p:set>
                                        <p:animEffect transition="in" filter="fade">
                                          <p:cBhvr>
                                            <p:cTn id="223" dur="200"/>
                                            <p:tgtEl>
                                              <p:spTgt spid="186"/>
                                            </p:tgtEl>
                                          </p:cBhvr>
                                        </p:animEffect>
                                      </p:childTnLst>
                                    </p:cTn>
                                  </p:par>
                                  <p:par>
                                    <p:cTn id="224" presetID="10" presetClass="entr" presetSubtype="0" fill="hold" grpId="0" nodeType="withEffect">
                                      <p:stCondLst>
                                        <p:cond delay="1430"/>
                                      </p:stCondLst>
                                      <p:childTnLst>
                                        <p:set>
                                          <p:cBhvr>
                                            <p:cTn id="225" dur="1" fill="hold">
                                              <p:stCondLst>
                                                <p:cond delay="0"/>
                                              </p:stCondLst>
                                            </p:cTn>
                                            <p:tgtEl>
                                              <p:spTgt spid="185"/>
                                            </p:tgtEl>
                                            <p:attrNameLst>
                                              <p:attrName>style.visibility</p:attrName>
                                            </p:attrNameLst>
                                          </p:cBhvr>
                                          <p:to>
                                            <p:strVal val="visible"/>
                                          </p:to>
                                        </p:set>
                                        <p:animEffect transition="in" filter="fade">
                                          <p:cBhvr>
                                            <p:cTn id="226" dur="200"/>
                                            <p:tgtEl>
                                              <p:spTgt spid="185"/>
                                            </p:tgtEl>
                                          </p:cBhvr>
                                        </p:animEffect>
                                      </p:childTnLst>
                                    </p:cTn>
                                  </p:par>
                                  <p:par>
                                    <p:cTn id="227" presetID="10" presetClass="entr" presetSubtype="0" fill="hold" grpId="0" nodeType="withEffect">
                                      <p:stCondLst>
                                        <p:cond delay="1400"/>
                                      </p:stCondLst>
                                      <p:childTnLst>
                                        <p:set>
                                          <p:cBhvr>
                                            <p:cTn id="228" dur="1" fill="hold">
                                              <p:stCondLst>
                                                <p:cond delay="0"/>
                                              </p:stCondLst>
                                            </p:cTn>
                                            <p:tgtEl>
                                              <p:spTgt spid="184"/>
                                            </p:tgtEl>
                                            <p:attrNameLst>
                                              <p:attrName>style.visibility</p:attrName>
                                            </p:attrNameLst>
                                          </p:cBhvr>
                                          <p:to>
                                            <p:strVal val="visible"/>
                                          </p:to>
                                        </p:set>
                                        <p:animEffect transition="in" filter="fade">
                                          <p:cBhvr>
                                            <p:cTn id="229" dur="200"/>
                                            <p:tgtEl>
                                              <p:spTgt spid="184"/>
                                            </p:tgtEl>
                                          </p:cBhvr>
                                        </p:animEffect>
                                      </p:childTnLst>
                                    </p:cTn>
                                  </p:par>
                                  <p:par>
                                    <p:cTn id="230" presetID="10" presetClass="entr" presetSubtype="0" fill="hold" grpId="0" nodeType="withEffect">
                                      <p:stCondLst>
                                        <p:cond delay="1370"/>
                                      </p:stCondLst>
                                      <p:childTnLst>
                                        <p:set>
                                          <p:cBhvr>
                                            <p:cTn id="231" dur="1" fill="hold">
                                              <p:stCondLst>
                                                <p:cond delay="0"/>
                                              </p:stCondLst>
                                            </p:cTn>
                                            <p:tgtEl>
                                              <p:spTgt spid="183"/>
                                            </p:tgtEl>
                                            <p:attrNameLst>
                                              <p:attrName>style.visibility</p:attrName>
                                            </p:attrNameLst>
                                          </p:cBhvr>
                                          <p:to>
                                            <p:strVal val="visible"/>
                                          </p:to>
                                        </p:set>
                                        <p:animEffect transition="in" filter="fade">
                                          <p:cBhvr>
                                            <p:cTn id="232" dur="200"/>
                                            <p:tgtEl>
                                              <p:spTgt spid="183"/>
                                            </p:tgtEl>
                                          </p:cBhvr>
                                        </p:animEffect>
                                      </p:childTnLst>
                                    </p:cTn>
                                  </p:par>
                                  <p:par>
                                    <p:cTn id="233" presetID="10" presetClass="entr" presetSubtype="0" fill="hold" grpId="0" nodeType="withEffect">
                                      <p:stCondLst>
                                        <p:cond delay="1340"/>
                                      </p:stCondLst>
                                      <p:childTnLst>
                                        <p:set>
                                          <p:cBhvr>
                                            <p:cTn id="234" dur="1" fill="hold">
                                              <p:stCondLst>
                                                <p:cond delay="0"/>
                                              </p:stCondLst>
                                            </p:cTn>
                                            <p:tgtEl>
                                              <p:spTgt spid="182"/>
                                            </p:tgtEl>
                                            <p:attrNameLst>
                                              <p:attrName>style.visibility</p:attrName>
                                            </p:attrNameLst>
                                          </p:cBhvr>
                                          <p:to>
                                            <p:strVal val="visible"/>
                                          </p:to>
                                        </p:set>
                                        <p:animEffect transition="in" filter="fade">
                                          <p:cBhvr>
                                            <p:cTn id="235" dur="200"/>
                                            <p:tgtEl>
                                              <p:spTgt spid="182"/>
                                            </p:tgtEl>
                                          </p:cBhvr>
                                        </p:animEffect>
                                      </p:childTnLst>
                                    </p:cTn>
                                  </p:par>
                                  <p:par>
                                    <p:cTn id="236" presetID="10" presetClass="entr" presetSubtype="0" fill="hold" grpId="0" nodeType="withEffect">
                                      <p:stCondLst>
                                        <p:cond delay="1310"/>
                                      </p:stCondLst>
                                      <p:childTnLst>
                                        <p:set>
                                          <p:cBhvr>
                                            <p:cTn id="237" dur="1" fill="hold">
                                              <p:stCondLst>
                                                <p:cond delay="0"/>
                                              </p:stCondLst>
                                            </p:cTn>
                                            <p:tgtEl>
                                              <p:spTgt spid="181"/>
                                            </p:tgtEl>
                                            <p:attrNameLst>
                                              <p:attrName>style.visibility</p:attrName>
                                            </p:attrNameLst>
                                          </p:cBhvr>
                                          <p:to>
                                            <p:strVal val="visible"/>
                                          </p:to>
                                        </p:set>
                                        <p:animEffect transition="in" filter="fade">
                                          <p:cBhvr>
                                            <p:cTn id="238" dur="200"/>
                                            <p:tgtEl>
                                              <p:spTgt spid="181"/>
                                            </p:tgtEl>
                                          </p:cBhvr>
                                        </p:animEffect>
                                      </p:childTnLst>
                                    </p:cTn>
                                  </p:par>
                                  <p:par>
                                    <p:cTn id="239" presetID="10" presetClass="entr" presetSubtype="0" fill="hold" grpId="0" nodeType="withEffect">
                                      <p:stCondLst>
                                        <p:cond delay="1280"/>
                                      </p:stCondLst>
                                      <p:childTnLst>
                                        <p:set>
                                          <p:cBhvr>
                                            <p:cTn id="240" dur="1" fill="hold">
                                              <p:stCondLst>
                                                <p:cond delay="0"/>
                                              </p:stCondLst>
                                            </p:cTn>
                                            <p:tgtEl>
                                              <p:spTgt spid="180"/>
                                            </p:tgtEl>
                                            <p:attrNameLst>
                                              <p:attrName>style.visibility</p:attrName>
                                            </p:attrNameLst>
                                          </p:cBhvr>
                                          <p:to>
                                            <p:strVal val="visible"/>
                                          </p:to>
                                        </p:set>
                                        <p:animEffect transition="in" filter="fade">
                                          <p:cBhvr>
                                            <p:cTn id="241" dur="200"/>
                                            <p:tgtEl>
                                              <p:spTgt spid="180"/>
                                            </p:tgtEl>
                                          </p:cBhvr>
                                        </p:animEffect>
                                      </p:childTnLst>
                                    </p:cTn>
                                  </p:par>
                                  <p:par>
                                    <p:cTn id="242" presetID="10" presetClass="entr" presetSubtype="0" fill="hold" grpId="0" nodeType="withEffect">
                                      <p:stCondLst>
                                        <p:cond delay="1250"/>
                                      </p:stCondLst>
                                      <p:childTnLst>
                                        <p:set>
                                          <p:cBhvr>
                                            <p:cTn id="243" dur="1" fill="hold">
                                              <p:stCondLst>
                                                <p:cond delay="0"/>
                                              </p:stCondLst>
                                            </p:cTn>
                                            <p:tgtEl>
                                              <p:spTgt spid="179"/>
                                            </p:tgtEl>
                                            <p:attrNameLst>
                                              <p:attrName>style.visibility</p:attrName>
                                            </p:attrNameLst>
                                          </p:cBhvr>
                                          <p:to>
                                            <p:strVal val="visible"/>
                                          </p:to>
                                        </p:set>
                                        <p:animEffect transition="in" filter="fade">
                                          <p:cBhvr>
                                            <p:cTn id="244" dur="200"/>
                                            <p:tgtEl>
                                              <p:spTgt spid="179"/>
                                            </p:tgtEl>
                                          </p:cBhvr>
                                        </p:animEffect>
                                      </p:childTnLst>
                                    </p:cTn>
                                  </p:par>
                                  <p:par>
                                    <p:cTn id="245" presetID="10" presetClass="exit" presetSubtype="0" fill="hold" grpId="1" nodeType="withEffect">
                                      <p:stCondLst>
                                        <p:cond delay="2130"/>
                                      </p:stCondLst>
                                      <p:childTnLst>
                                        <p:animEffect transition="out" filter="fade">
                                          <p:cBhvr>
                                            <p:cTn id="246" dur="200"/>
                                            <p:tgtEl>
                                              <p:spTgt spid="204"/>
                                            </p:tgtEl>
                                          </p:cBhvr>
                                        </p:animEffect>
                                        <p:set>
                                          <p:cBhvr>
                                            <p:cTn id="247" dur="1" fill="hold">
                                              <p:stCondLst>
                                                <p:cond delay="199"/>
                                              </p:stCondLst>
                                            </p:cTn>
                                            <p:tgtEl>
                                              <p:spTgt spid="204"/>
                                            </p:tgtEl>
                                            <p:attrNameLst>
                                              <p:attrName>style.visibility</p:attrName>
                                            </p:attrNameLst>
                                          </p:cBhvr>
                                          <p:to>
                                            <p:strVal val="hidden"/>
                                          </p:to>
                                        </p:set>
                                      </p:childTnLst>
                                    </p:cTn>
                                  </p:par>
                                  <p:par>
                                    <p:cTn id="248" presetID="10" presetClass="exit" presetSubtype="0" fill="hold" grpId="1" nodeType="withEffect">
                                      <p:stCondLst>
                                        <p:cond delay="2100"/>
                                      </p:stCondLst>
                                      <p:childTnLst>
                                        <p:animEffect transition="out" filter="fade">
                                          <p:cBhvr>
                                            <p:cTn id="249" dur="200"/>
                                            <p:tgtEl>
                                              <p:spTgt spid="203"/>
                                            </p:tgtEl>
                                          </p:cBhvr>
                                        </p:animEffect>
                                        <p:set>
                                          <p:cBhvr>
                                            <p:cTn id="250" dur="1" fill="hold">
                                              <p:stCondLst>
                                                <p:cond delay="199"/>
                                              </p:stCondLst>
                                            </p:cTn>
                                            <p:tgtEl>
                                              <p:spTgt spid="203"/>
                                            </p:tgtEl>
                                            <p:attrNameLst>
                                              <p:attrName>style.visibility</p:attrName>
                                            </p:attrNameLst>
                                          </p:cBhvr>
                                          <p:to>
                                            <p:strVal val="hidden"/>
                                          </p:to>
                                        </p:set>
                                      </p:childTnLst>
                                    </p:cTn>
                                  </p:par>
                                  <p:par>
                                    <p:cTn id="251" presetID="10" presetClass="exit" presetSubtype="0" fill="hold" grpId="1" nodeType="withEffect">
                                      <p:stCondLst>
                                        <p:cond delay="2070"/>
                                      </p:stCondLst>
                                      <p:childTnLst>
                                        <p:animEffect transition="out" filter="fade">
                                          <p:cBhvr>
                                            <p:cTn id="252" dur="200"/>
                                            <p:tgtEl>
                                              <p:spTgt spid="202"/>
                                            </p:tgtEl>
                                          </p:cBhvr>
                                        </p:animEffect>
                                        <p:set>
                                          <p:cBhvr>
                                            <p:cTn id="253" dur="1" fill="hold">
                                              <p:stCondLst>
                                                <p:cond delay="199"/>
                                              </p:stCondLst>
                                            </p:cTn>
                                            <p:tgtEl>
                                              <p:spTgt spid="202"/>
                                            </p:tgtEl>
                                            <p:attrNameLst>
                                              <p:attrName>style.visibility</p:attrName>
                                            </p:attrNameLst>
                                          </p:cBhvr>
                                          <p:to>
                                            <p:strVal val="hidden"/>
                                          </p:to>
                                        </p:set>
                                      </p:childTnLst>
                                    </p:cTn>
                                  </p:par>
                                  <p:par>
                                    <p:cTn id="254" presetID="10" presetClass="exit" presetSubtype="0" fill="hold" grpId="1" nodeType="withEffect">
                                      <p:stCondLst>
                                        <p:cond delay="2040"/>
                                      </p:stCondLst>
                                      <p:childTnLst>
                                        <p:animEffect transition="out" filter="fade">
                                          <p:cBhvr>
                                            <p:cTn id="255" dur="200"/>
                                            <p:tgtEl>
                                              <p:spTgt spid="201"/>
                                            </p:tgtEl>
                                          </p:cBhvr>
                                        </p:animEffect>
                                        <p:set>
                                          <p:cBhvr>
                                            <p:cTn id="256" dur="1" fill="hold">
                                              <p:stCondLst>
                                                <p:cond delay="199"/>
                                              </p:stCondLst>
                                            </p:cTn>
                                            <p:tgtEl>
                                              <p:spTgt spid="201"/>
                                            </p:tgtEl>
                                            <p:attrNameLst>
                                              <p:attrName>style.visibility</p:attrName>
                                            </p:attrNameLst>
                                          </p:cBhvr>
                                          <p:to>
                                            <p:strVal val="hidden"/>
                                          </p:to>
                                        </p:set>
                                      </p:childTnLst>
                                    </p:cTn>
                                  </p:par>
                                  <p:par>
                                    <p:cTn id="257" presetID="10" presetClass="exit" presetSubtype="0" fill="hold" grpId="1" nodeType="withEffect">
                                      <p:stCondLst>
                                        <p:cond delay="2010"/>
                                      </p:stCondLst>
                                      <p:childTnLst>
                                        <p:animEffect transition="out" filter="fade">
                                          <p:cBhvr>
                                            <p:cTn id="258" dur="200"/>
                                            <p:tgtEl>
                                              <p:spTgt spid="200"/>
                                            </p:tgtEl>
                                          </p:cBhvr>
                                        </p:animEffect>
                                        <p:set>
                                          <p:cBhvr>
                                            <p:cTn id="259" dur="1" fill="hold">
                                              <p:stCondLst>
                                                <p:cond delay="199"/>
                                              </p:stCondLst>
                                            </p:cTn>
                                            <p:tgtEl>
                                              <p:spTgt spid="200"/>
                                            </p:tgtEl>
                                            <p:attrNameLst>
                                              <p:attrName>style.visibility</p:attrName>
                                            </p:attrNameLst>
                                          </p:cBhvr>
                                          <p:to>
                                            <p:strVal val="hidden"/>
                                          </p:to>
                                        </p:set>
                                      </p:childTnLst>
                                    </p:cTn>
                                  </p:par>
                                  <p:par>
                                    <p:cTn id="260" presetID="10" presetClass="exit" presetSubtype="0" fill="hold" grpId="1" nodeType="withEffect">
                                      <p:stCondLst>
                                        <p:cond delay="1980"/>
                                      </p:stCondLst>
                                      <p:childTnLst>
                                        <p:animEffect transition="out" filter="fade">
                                          <p:cBhvr>
                                            <p:cTn id="261" dur="200"/>
                                            <p:tgtEl>
                                              <p:spTgt spid="199"/>
                                            </p:tgtEl>
                                          </p:cBhvr>
                                        </p:animEffect>
                                        <p:set>
                                          <p:cBhvr>
                                            <p:cTn id="262" dur="1" fill="hold">
                                              <p:stCondLst>
                                                <p:cond delay="199"/>
                                              </p:stCondLst>
                                            </p:cTn>
                                            <p:tgtEl>
                                              <p:spTgt spid="199"/>
                                            </p:tgtEl>
                                            <p:attrNameLst>
                                              <p:attrName>style.visibility</p:attrName>
                                            </p:attrNameLst>
                                          </p:cBhvr>
                                          <p:to>
                                            <p:strVal val="hidden"/>
                                          </p:to>
                                        </p:set>
                                      </p:childTnLst>
                                    </p:cTn>
                                  </p:par>
                                  <p:par>
                                    <p:cTn id="263" presetID="10" presetClass="exit" presetSubtype="0" fill="hold" grpId="1" nodeType="withEffect">
                                      <p:stCondLst>
                                        <p:cond delay="1950"/>
                                      </p:stCondLst>
                                      <p:childTnLst>
                                        <p:animEffect transition="out" filter="fade">
                                          <p:cBhvr>
                                            <p:cTn id="264" dur="200"/>
                                            <p:tgtEl>
                                              <p:spTgt spid="194"/>
                                            </p:tgtEl>
                                          </p:cBhvr>
                                        </p:animEffect>
                                        <p:set>
                                          <p:cBhvr>
                                            <p:cTn id="265" dur="1" fill="hold">
                                              <p:stCondLst>
                                                <p:cond delay="199"/>
                                              </p:stCondLst>
                                            </p:cTn>
                                            <p:tgtEl>
                                              <p:spTgt spid="194"/>
                                            </p:tgtEl>
                                            <p:attrNameLst>
                                              <p:attrName>style.visibility</p:attrName>
                                            </p:attrNameLst>
                                          </p:cBhvr>
                                          <p:to>
                                            <p:strVal val="hidden"/>
                                          </p:to>
                                        </p:set>
                                      </p:childTnLst>
                                    </p:cTn>
                                  </p:par>
                                  <p:par>
                                    <p:cTn id="266" presetID="10" presetClass="exit" presetSubtype="0" fill="hold" grpId="1" nodeType="withEffect">
                                      <p:stCondLst>
                                        <p:cond delay="1920"/>
                                      </p:stCondLst>
                                      <p:childTnLst>
                                        <p:animEffect transition="out" filter="fade">
                                          <p:cBhvr>
                                            <p:cTn id="267" dur="200"/>
                                            <p:tgtEl>
                                              <p:spTgt spid="193"/>
                                            </p:tgtEl>
                                          </p:cBhvr>
                                        </p:animEffect>
                                        <p:set>
                                          <p:cBhvr>
                                            <p:cTn id="268" dur="1" fill="hold">
                                              <p:stCondLst>
                                                <p:cond delay="199"/>
                                              </p:stCondLst>
                                            </p:cTn>
                                            <p:tgtEl>
                                              <p:spTgt spid="193"/>
                                            </p:tgtEl>
                                            <p:attrNameLst>
                                              <p:attrName>style.visibility</p:attrName>
                                            </p:attrNameLst>
                                          </p:cBhvr>
                                          <p:to>
                                            <p:strVal val="hidden"/>
                                          </p:to>
                                        </p:set>
                                      </p:childTnLst>
                                    </p:cTn>
                                  </p:par>
                                  <p:par>
                                    <p:cTn id="269" presetID="10" presetClass="exit" presetSubtype="0" fill="hold" grpId="1" nodeType="withEffect">
                                      <p:stCondLst>
                                        <p:cond delay="1890"/>
                                      </p:stCondLst>
                                      <p:childTnLst>
                                        <p:animEffect transition="out" filter="fade">
                                          <p:cBhvr>
                                            <p:cTn id="270" dur="200"/>
                                            <p:tgtEl>
                                              <p:spTgt spid="192"/>
                                            </p:tgtEl>
                                          </p:cBhvr>
                                        </p:animEffect>
                                        <p:set>
                                          <p:cBhvr>
                                            <p:cTn id="271" dur="1" fill="hold">
                                              <p:stCondLst>
                                                <p:cond delay="199"/>
                                              </p:stCondLst>
                                            </p:cTn>
                                            <p:tgtEl>
                                              <p:spTgt spid="192"/>
                                            </p:tgtEl>
                                            <p:attrNameLst>
                                              <p:attrName>style.visibility</p:attrName>
                                            </p:attrNameLst>
                                          </p:cBhvr>
                                          <p:to>
                                            <p:strVal val="hidden"/>
                                          </p:to>
                                        </p:set>
                                      </p:childTnLst>
                                    </p:cTn>
                                  </p:par>
                                  <p:par>
                                    <p:cTn id="272" presetID="10" presetClass="exit" presetSubtype="0" fill="hold" grpId="1" nodeType="withEffect">
                                      <p:stCondLst>
                                        <p:cond delay="1860"/>
                                      </p:stCondLst>
                                      <p:childTnLst>
                                        <p:animEffect transition="out" filter="fade">
                                          <p:cBhvr>
                                            <p:cTn id="273" dur="200"/>
                                            <p:tgtEl>
                                              <p:spTgt spid="191"/>
                                            </p:tgtEl>
                                          </p:cBhvr>
                                        </p:animEffect>
                                        <p:set>
                                          <p:cBhvr>
                                            <p:cTn id="274" dur="1" fill="hold">
                                              <p:stCondLst>
                                                <p:cond delay="199"/>
                                              </p:stCondLst>
                                            </p:cTn>
                                            <p:tgtEl>
                                              <p:spTgt spid="191"/>
                                            </p:tgtEl>
                                            <p:attrNameLst>
                                              <p:attrName>style.visibility</p:attrName>
                                            </p:attrNameLst>
                                          </p:cBhvr>
                                          <p:to>
                                            <p:strVal val="hidden"/>
                                          </p:to>
                                        </p:set>
                                      </p:childTnLst>
                                    </p:cTn>
                                  </p:par>
                                  <p:par>
                                    <p:cTn id="275" presetID="10" presetClass="exit" presetSubtype="0" fill="hold" grpId="1" nodeType="withEffect">
                                      <p:stCondLst>
                                        <p:cond delay="1830"/>
                                      </p:stCondLst>
                                      <p:childTnLst>
                                        <p:animEffect transition="out" filter="fade">
                                          <p:cBhvr>
                                            <p:cTn id="276" dur="200"/>
                                            <p:tgtEl>
                                              <p:spTgt spid="190"/>
                                            </p:tgtEl>
                                          </p:cBhvr>
                                        </p:animEffect>
                                        <p:set>
                                          <p:cBhvr>
                                            <p:cTn id="277" dur="1" fill="hold">
                                              <p:stCondLst>
                                                <p:cond delay="199"/>
                                              </p:stCondLst>
                                            </p:cTn>
                                            <p:tgtEl>
                                              <p:spTgt spid="190"/>
                                            </p:tgtEl>
                                            <p:attrNameLst>
                                              <p:attrName>style.visibility</p:attrName>
                                            </p:attrNameLst>
                                          </p:cBhvr>
                                          <p:to>
                                            <p:strVal val="hidden"/>
                                          </p:to>
                                        </p:set>
                                      </p:childTnLst>
                                    </p:cTn>
                                  </p:par>
                                  <p:par>
                                    <p:cTn id="278" presetID="10" presetClass="exit" presetSubtype="0" fill="hold" grpId="1" nodeType="withEffect">
                                      <p:stCondLst>
                                        <p:cond delay="1800"/>
                                      </p:stCondLst>
                                      <p:childTnLst>
                                        <p:animEffect transition="out" filter="fade">
                                          <p:cBhvr>
                                            <p:cTn id="279" dur="200"/>
                                            <p:tgtEl>
                                              <p:spTgt spid="189"/>
                                            </p:tgtEl>
                                          </p:cBhvr>
                                        </p:animEffect>
                                        <p:set>
                                          <p:cBhvr>
                                            <p:cTn id="280" dur="1" fill="hold">
                                              <p:stCondLst>
                                                <p:cond delay="199"/>
                                              </p:stCondLst>
                                            </p:cTn>
                                            <p:tgtEl>
                                              <p:spTgt spid="189"/>
                                            </p:tgtEl>
                                            <p:attrNameLst>
                                              <p:attrName>style.visibility</p:attrName>
                                            </p:attrNameLst>
                                          </p:cBhvr>
                                          <p:to>
                                            <p:strVal val="hidden"/>
                                          </p:to>
                                        </p:set>
                                      </p:childTnLst>
                                    </p:cTn>
                                  </p:par>
                                  <p:par>
                                    <p:cTn id="281" presetID="10" presetClass="exit" presetSubtype="0" fill="hold" grpId="1" nodeType="withEffect">
                                      <p:stCondLst>
                                        <p:cond delay="1770"/>
                                      </p:stCondLst>
                                      <p:childTnLst>
                                        <p:animEffect transition="out" filter="fade">
                                          <p:cBhvr>
                                            <p:cTn id="282" dur="200"/>
                                            <p:tgtEl>
                                              <p:spTgt spid="188"/>
                                            </p:tgtEl>
                                          </p:cBhvr>
                                        </p:animEffect>
                                        <p:set>
                                          <p:cBhvr>
                                            <p:cTn id="283" dur="1" fill="hold">
                                              <p:stCondLst>
                                                <p:cond delay="199"/>
                                              </p:stCondLst>
                                            </p:cTn>
                                            <p:tgtEl>
                                              <p:spTgt spid="188"/>
                                            </p:tgtEl>
                                            <p:attrNameLst>
                                              <p:attrName>style.visibility</p:attrName>
                                            </p:attrNameLst>
                                          </p:cBhvr>
                                          <p:to>
                                            <p:strVal val="hidden"/>
                                          </p:to>
                                        </p:set>
                                      </p:childTnLst>
                                    </p:cTn>
                                  </p:par>
                                  <p:par>
                                    <p:cTn id="284" presetID="10" presetClass="exit" presetSubtype="0" fill="hold" grpId="1" nodeType="withEffect">
                                      <p:stCondLst>
                                        <p:cond delay="1740"/>
                                      </p:stCondLst>
                                      <p:childTnLst>
                                        <p:animEffect transition="out" filter="fade">
                                          <p:cBhvr>
                                            <p:cTn id="285" dur="200"/>
                                            <p:tgtEl>
                                              <p:spTgt spid="187"/>
                                            </p:tgtEl>
                                          </p:cBhvr>
                                        </p:animEffect>
                                        <p:set>
                                          <p:cBhvr>
                                            <p:cTn id="286" dur="1" fill="hold">
                                              <p:stCondLst>
                                                <p:cond delay="199"/>
                                              </p:stCondLst>
                                            </p:cTn>
                                            <p:tgtEl>
                                              <p:spTgt spid="187"/>
                                            </p:tgtEl>
                                            <p:attrNameLst>
                                              <p:attrName>style.visibility</p:attrName>
                                            </p:attrNameLst>
                                          </p:cBhvr>
                                          <p:to>
                                            <p:strVal val="hidden"/>
                                          </p:to>
                                        </p:set>
                                      </p:childTnLst>
                                    </p:cTn>
                                  </p:par>
                                  <p:par>
                                    <p:cTn id="287" presetID="10" presetClass="exit" presetSubtype="0" fill="hold" grpId="1" nodeType="withEffect">
                                      <p:stCondLst>
                                        <p:cond delay="1710"/>
                                      </p:stCondLst>
                                      <p:childTnLst>
                                        <p:animEffect transition="out" filter="fade">
                                          <p:cBhvr>
                                            <p:cTn id="288" dur="200"/>
                                            <p:tgtEl>
                                              <p:spTgt spid="186"/>
                                            </p:tgtEl>
                                          </p:cBhvr>
                                        </p:animEffect>
                                        <p:set>
                                          <p:cBhvr>
                                            <p:cTn id="289" dur="1" fill="hold">
                                              <p:stCondLst>
                                                <p:cond delay="199"/>
                                              </p:stCondLst>
                                            </p:cTn>
                                            <p:tgtEl>
                                              <p:spTgt spid="186"/>
                                            </p:tgtEl>
                                            <p:attrNameLst>
                                              <p:attrName>style.visibility</p:attrName>
                                            </p:attrNameLst>
                                          </p:cBhvr>
                                          <p:to>
                                            <p:strVal val="hidden"/>
                                          </p:to>
                                        </p:set>
                                      </p:childTnLst>
                                    </p:cTn>
                                  </p:par>
                                  <p:par>
                                    <p:cTn id="290" presetID="10" presetClass="exit" presetSubtype="0" fill="hold" grpId="1" nodeType="withEffect">
                                      <p:stCondLst>
                                        <p:cond delay="1680"/>
                                      </p:stCondLst>
                                      <p:childTnLst>
                                        <p:animEffect transition="out" filter="fade">
                                          <p:cBhvr>
                                            <p:cTn id="291" dur="200"/>
                                            <p:tgtEl>
                                              <p:spTgt spid="185"/>
                                            </p:tgtEl>
                                          </p:cBhvr>
                                        </p:animEffect>
                                        <p:set>
                                          <p:cBhvr>
                                            <p:cTn id="292" dur="1" fill="hold">
                                              <p:stCondLst>
                                                <p:cond delay="199"/>
                                              </p:stCondLst>
                                            </p:cTn>
                                            <p:tgtEl>
                                              <p:spTgt spid="185"/>
                                            </p:tgtEl>
                                            <p:attrNameLst>
                                              <p:attrName>style.visibility</p:attrName>
                                            </p:attrNameLst>
                                          </p:cBhvr>
                                          <p:to>
                                            <p:strVal val="hidden"/>
                                          </p:to>
                                        </p:set>
                                      </p:childTnLst>
                                    </p:cTn>
                                  </p:par>
                                  <p:par>
                                    <p:cTn id="293" presetID="10" presetClass="exit" presetSubtype="0" fill="hold" grpId="1" nodeType="withEffect">
                                      <p:stCondLst>
                                        <p:cond delay="1650"/>
                                      </p:stCondLst>
                                      <p:childTnLst>
                                        <p:animEffect transition="out" filter="fade">
                                          <p:cBhvr>
                                            <p:cTn id="294" dur="200"/>
                                            <p:tgtEl>
                                              <p:spTgt spid="184"/>
                                            </p:tgtEl>
                                          </p:cBhvr>
                                        </p:animEffect>
                                        <p:set>
                                          <p:cBhvr>
                                            <p:cTn id="295" dur="1" fill="hold">
                                              <p:stCondLst>
                                                <p:cond delay="199"/>
                                              </p:stCondLst>
                                            </p:cTn>
                                            <p:tgtEl>
                                              <p:spTgt spid="184"/>
                                            </p:tgtEl>
                                            <p:attrNameLst>
                                              <p:attrName>style.visibility</p:attrName>
                                            </p:attrNameLst>
                                          </p:cBhvr>
                                          <p:to>
                                            <p:strVal val="hidden"/>
                                          </p:to>
                                        </p:set>
                                      </p:childTnLst>
                                    </p:cTn>
                                  </p:par>
                                  <p:par>
                                    <p:cTn id="296" presetID="10" presetClass="exit" presetSubtype="0" fill="hold" grpId="1" nodeType="withEffect">
                                      <p:stCondLst>
                                        <p:cond delay="1620"/>
                                      </p:stCondLst>
                                      <p:childTnLst>
                                        <p:animEffect transition="out" filter="fade">
                                          <p:cBhvr>
                                            <p:cTn id="297" dur="200"/>
                                            <p:tgtEl>
                                              <p:spTgt spid="183"/>
                                            </p:tgtEl>
                                          </p:cBhvr>
                                        </p:animEffect>
                                        <p:set>
                                          <p:cBhvr>
                                            <p:cTn id="298" dur="1" fill="hold">
                                              <p:stCondLst>
                                                <p:cond delay="199"/>
                                              </p:stCondLst>
                                            </p:cTn>
                                            <p:tgtEl>
                                              <p:spTgt spid="183"/>
                                            </p:tgtEl>
                                            <p:attrNameLst>
                                              <p:attrName>style.visibility</p:attrName>
                                            </p:attrNameLst>
                                          </p:cBhvr>
                                          <p:to>
                                            <p:strVal val="hidden"/>
                                          </p:to>
                                        </p:set>
                                      </p:childTnLst>
                                    </p:cTn>
                                  </p:par>
                                  <p:par>
                                    <p:cTn id="299" presetID="10" presetClass="exit" presetSubtype="0" fill="hold" grpId="1" nodeType="withEffect">
                                      <p:stCondLst>
                                        <p:cond delay="1590"/>
                                      </p:stCondLst>
                                      <p:childTnLst>
                                        <p:animEffect transition="out" filter="fade">
                                          <p:cBhvr>
                                            <p:cTn id="300" dur="200"/>
                                            <p:tgtEl>
                                              <p:spTgt spid="182"/>
                                            </p:tgtEl>
                                          </p:cBhvr>
                                        </p:animEffect>
                                        <p:set>
                                          <p:cBhvr>
                                            <p:cTn id="301" dur="1" fill="hold">
                                              <p:stCondLst>
                                                <p:cond delay="199"/>
                                              </p:stCondLst>
                                            </p:cTn>
                                            <p:tgtEl>
                                              <p:spTgt spid="182"/>
                                            </p:tgtEl>
                                            <p:attrNameLst>
                                              <p:attrName>style.visibility</p:attrName>
                                            </p:attrNameLst>
                                          </p:cBhvr>
                                          <p:to>
                                            <p:strVal val="hidden"/>
                                          </p:to>
                                        </p:set>
                                      </p:childTnLst>
                                    </p:cTn>
                                  </p:par>
                                  <p:par>
                                    <p:cTn id="302" presetID="10" presetClass="exit" presetSubtype="0" fill="hold" grpId="1" nodeType="withEffect">
                                      <p:stCondLst>
                                        <p:cond delay="1560"/>
                                      </p:stCondLst>
                                      <p:childTnLst>
                                        <p:animEffect transition="out" filter="fade">
                                          <p:cBhvr>
                                            <p:cTn id="303" dur="200"/>
                                            <p:tgtEl>
                                              <p:spTgt spid="181"/>
                                            </p:tgtEl>
                                          </p:cBhvr>
                                        </p:animEffect>
                                        <p:set>
                                          <p:cBhvr>
                                            <p:cTn id="304" dur="1" fill="hold">
                                              <p:stCondLst>
                                                <p:cond delay="199"/>
                                              </p:stCondLst>
                                            </p:cTn>
                                            <p:tgtEl>
                                              <p:spTgt spid="181"/>
                                            </p:tgtEl>
                                            <p:attrNameLst>
                                              <p:attrName>style.visibility</p:attrName>
                                            </p:attrNameLst>
                                          </p:cBhvr>
                                          <p:to>
                                            <p:strVal val="hidden"/>
                                          </p:to>
                                        </p:set>
                                      </p:childTnLst>
                                    </p:cTn>
                                  </p:par>
                                  <p:par>
                                    <p:cTn id="305" presetID="10" presetClass="exit" presetSubtype="0" fill="hold" grpId="1" nodeType="withEffect">
                                      <p:stCondLst>
                                        <p:cond delay="1530"/>
                                      </p:stCondLst>
                                      <p:childTnLst>
                                        <p:animEffect transition="out" filter="fade">
                                          <p:cBhvr>
                                            <p:cTn id="306" dur="200"/>
                                            <p:tgtEl>
                                              <p:spTgt spid="180"/>
                                            </p:tgtEl>
                                          </p:cBhvr>
                                        </p:animEffect>
                                        <p:set>
                                          <p:cBhvr>
                                            <p:cTn id="307" dur="1" fill="hold">
                                              <p:stCondLst>
                                                <p:cond delay="199"/>
                                              </p:stCondLst>
                                            </p:cTn>
                                            <p:tgtEl>
                                              <p:spTgt spid="180"/>
                                            </p:tgtEl>
                                            <p:attrNameLst>
                                              <p:attrName>style.visibility</p:attrName>
                                            </p:attrNameLst>
                                          </p:cBhvr>
                                          <p:to>
                                            <p:strVal val="hidden"/>
                                          </p:to>
                                        </p:set>
                                      </p:childTnLst>
                                    </p:cTn>
                                  </p:par>
                                  <p:par>
                                    <p:cTn id="308" presetID="10" presetClass="exit" presetSubtype="0" fill="hold" grpId="1" nodeType="withEffect">
                                      <p:stCondLst>
                                        <p:cond delay="1500"/>
                                      </p:stCondLst>
                                      <p:childTnLst>
                                        <p:animEffect transition="out" filter="fade">
                                          <p:cBhvr>
                                            <p:cTn id="309" dur="200"/>
                                            <p:tgtEl>
                                              <p:spTgt spid="179"/>
                                            </p:tgtEl>
                                          </p:cBhvr>
                                        </p:animEffect>
                                        <p:set>
                                          <p:cBhvr>
                                            <p:cTn id="310" dur="1" fill="hold">
                                              <p:stCondLst>
                                                <p:cond delay="199"/>
                                              </p:stCondLst>
                                            </p:cTn>
                                            <p:tgtEl>
                                              <p:spTgt spid="179"/>
                                            </p:tgtEl>
                                            <p:attrNameLst>
                                              <p:attrName>style.visibility</p:attrName>
                                            </p:attrNameLst>
                                          </p:cBhvr>
                                          <p:to>
                                            <p:strVal val="hidden"/>
                                          </p:to>
                                        </p:set>
                                      </p:childTnLst>
                                    </p:cTn>
                                  </p:par>
                                  <p:par>
                                    <p:cTn id="311" presetID="1" presetClass="entr" presetSubtype="0" fill="hold" grpId="2" nodeType="withEffect">
                                      <p:stCondLst>
                                        <p:cond delay="1750"/>
                                      </p:stCondLst>
                                      <p:childTnLst>
                                        <p:set>
                                          <p:cBhvr>
                                            <p:cTn id="312" dur="1" fill="hold">
                                              <p:stCondLst>
                                                <p:cond delay="0"/>
                                              </p:stCondLst>
                                            </p:cTn>
                                            <p:tgtEl>
                                              <p:spTgt spid="67"/>
                                            </p:tgtEl>
                                            <p:attrNameLst>
                                              <p:attrName>style.visibility</p:attrName>
                                            </p:attrNameLst>
                                          </p:cBhvr>
                                          <p:to>
                                            <p:strVal val="visible"/>
                                          </p:to>
                                        </p:set>
                                      </p:childTnLst>
                                    </p:cTn>
                                  </p:par>
                                  <p:par>
                                    <p:cTn id="313" presetID="1" presetClass="entr" presetSubtype="0" fill="hold" grpId="2" nodeType="withEffect">
                                      <p:stCondLst>
                                        <p:cond delay="1750"/>
                                      </p:stCondLst>
                                      <p:childTnLst>
                                        <p:set>
                                          <p:cBhvr>
                                            <p:cTn id="314" dur="1" fill="hold">
                                              <p:stCondLst>
                                                <p:cond delay="0"/>
                                              </p:stCondLst>
                                            </p:cTn>
                                            <p:tgtEl>
                                              <p:spTgt spid="63"/>
                                            </p:tgtEl>
                                            <p:attrNameLst>
                                              <p:attrName>style.visibility</p:attrName>
                                            </p:attrNameLst>
                                          </p:cBhvr>
                                          <p:to>
                                            <p:strVal val="visible"/>
                                          </p:to>
                                        </p:set>
                                      </p:childTnLst>
                                    </p:cTn>
                                  </p:par>
                                  <p:par>
                                    <p:cTn id="315" presetID="1" presetClass="entr" presetSubtype="0" fill="hold" grpId="2" nodeType="withEffect">
                                      <p:stCondLst>
                                        <p:cond delay="1750"/>
                                      </p:stCondLst>
                                      <p:childTnLst>
                                        <p:set>
                                          <p:cBhvr>
                                            <p:cTn id="316" dur="1" fill="hold">
                                              <p:stCondLst>
                                                <p:cond delay="0"/>
                                              </p:stCondLst>
                                            </p:cTn>
                                            <p:tgtEl>
                                              <p:spTgt spid="66"/>
                                            </p:tgtEl>
                                            <p:attrNameLst>
                                              <p:attrName>style.visibility</p:attrName>
                                            </p:attrNameLst>
                                          </p:cBhvr>
                                          <p:to>
                                            <p:strVal val="visible"/>
                                          </p:to>
                                        </p:set>
                                      </p:childTnLst>
                                    </p:cTn>
                                  </p:par>
                                  <p:par>
                                    <p:cTn id="317" presetID="1" presetClass="entr" presetSubtype="0" fill="hold" grpId="2" nodeType="withEffect">
                                      <p:stCondLst>
                                        <p:cond delay="1750"/>
                                      </p:stCondLst>
                                      <p:childTnLst>
                                        <p:set>
                                          <p:cBhvr>
                                            <p:cTn id="318" dur="1" fill="hold">
                                              <p:stCondLst>
                                                <p:cond delay="0"/>
                                              </p:stCondLst>
                                            </p:cTn>
                                            <p:tgtEl>
                                              <p:spTgt spid="62"/>
                                            </p:tgtEl>
                                            <p:attrNameLst>
                                              <p:attrName>style.visibility</p:attrName>
                                            </p:attrNameLst>
                                          </p:cBhvr>
                                          <p:to>
                                            <p:strVal val="visible"/>
                                          </p:to>
                                        </p:set>
                                      </p:childTnLst>
                                    </p:cTn>
                                  </p:par>
                                  <p:par>
                                    <p:cTn id="319" presetID="1" presetClass="entr" presetSubtype="0" fill="hold" grpId="2" nodeType="withEffect">
                                      <p:stCondLst>
                                        <p:cond delay="1750"/>
                                      </p:stCondLst>
                                      <p:childTnLst>
                                        <p:set>
                                          <p:cBhvr>
                                            <p:cTn id="320" dur="1" fill="hold">
                                              <p:stCondLst>
                                                <p:cond delay="0"/>
                                              </p:stCondLst>
                                            </p:cTn>
                                            <p:tgtEl>
                                              <p:spTgt spid="61"/>
                                            </p:tgtEl>
                                            <p:attrNameLst>
                                              <p:attrName>style.visibility</p:attrName>
                                            </p:attrNameLst>
                                          </p:cBhvr>
                                          <p:to>
                                            <p:strVal val="visible"/>
                                          </p:to>
                                        </p:set>
                                      </p:childTnLst>
                                    </p:cTn>
                                  </p:par>
                                  <p:par>
                                    <p:cTn id="321" presetID="1" presetClass="entr" presetSubtype="0" fill="hold" grpId="2" nodeType="withEffect">
                                      <p:stCondLst>
                                        <p:cond delay="1750"/>
                                      </p:stCondLst>
                                      <p:childTnLst>
                                        <p:set>
                                          <p:cBhvr>
                                            <p:cTn id="322" dur="1" fill="hold">
                                              <p:stCondLst>
                                                <p:cond delay="0"/>
                                              </p:stCondLst>
                                            </p:cTn>
                                            <p:tgtEl>
                                              <p:spTgt spid="60"/>
                                            </p:tgtEl>
                                            <p:attrNameLst>
                                              <p:attrName>style.visibility</p:attrName>
                                            </p:attrNameLst>
                                          </p:cBhvr>
                                          <p:to>
                                            <p:strVal val="visible"/>
                                          </p:to>
                                        </p:set>
                                      </p:childTnLst>
                                    </p:cTn>
                                  </p:par>
                                  <p:par>
                                    <p:cTn id="323" presetID="1" presetClass="entr" presetSubtype="0" fill="hold" grpId="2" nodeType="withEffect">
                                      <p:stCondLst>
                                        <p:cond delay="1750"/>
                                      </p:stCondLst>
                                      <p:childTnLst>
                                        <p:set>
                                          <p:cBhvr>
                                            <p:cTn id="324" dur="1" fill="hold">
                                              <p:stCondLst>
                                                <p:cond delay="0"/>
                                              </p:stCondLst>
                                            </p:cTn>
                                            <p:tgtEl>
                                              <p:spTgt spid="59"/>
                                            </p:tgtEl>
                                            <p:attrNameLst>
                                              <p:attrName>style.visibility</p:attrName>
                                            </p:attrNameLst>
                                          </p:cBhvr>
                                          <p:to>
                                            <p:strVal val="visible"/>
                                          </p:to>
                                        </p:set>
                                      </p:childTnLst>
                                    </p:cTn>
                                  </p:par>
                                  <p:par>
                                    <p:cTn id="325" presetID="1" presetClass="entr" presetSubtype="0" fill="hold" grpId="2" nodeType="withEffect">
                                      <p:stCondLst>
                                        <p:cond delay="1750"/>
                                      </p:stCondLst>
                                      <p:childTnLst>
                                        <p:set>
                                          <p:cBhvr>
                                            <p:cTn id="326" dur="1" fill="hold">
                                              <p:stCondLst>
                                                <p:cond delay="0"/>
                                              </p:stCondLst>
                                            </p:cTn>
                                            <p:tgtEl>
                                              <p:spTgt spid="68"/>
                                            </p:tgtEl>
                                            <p:attrNameLst>
                                              <p:attrName>style.visibility</p:attrName>
                                            </p:attrNameLst>
                                          </p:cBhvr>
                                          <p:to>
                                            <p:strVal val="visible"/>
                                          </p:to>
                                        </p:set>
                                      </p:childTnLst>
                                    </p:cTn>
                                  </p:par>
                                  <p:par>
                                    <p:cTn id="327" presetID="35" presetClass="path" presetSubtype="0" fill="hold" grpId="0" nodeType="withEffect">
                                      <p:stCondLst>
                                        <p:cond delay="1750"/>
                                      </p:stCondLst>
                                      <p:childTnLst>
                                        <p:animMotion origin="layout" path="M 0 0 L -0.2806 0 " pathEditMode="relative" rAng="0" ptsTypes="AA">
                                          <p:cBhvr>
                                            <p:cTn id="328" dur="500" fill="hold"/>
                                            <p:tgtEl>
                                              <p:spTgt spid="67"/>
                                            </p:tgtEl>
                                            <p:attrNameLst>
                                              <p:attrName>ppt_x</p:attrName>
                                              <p:attrName>ppt_y</p:attrName>
                                            </p:attrNameLst>
                                          </p:cBhvr>
                                          <p:rCtr x="-14036" y="0"/>
                                        </p:animMotion>
                                      </p:childTnLst>
                                    </p:cTn>
                                  </p:par>
                                  <p:par>
                                    <p:cTn id="329" presetID="10" presetClass="exit" presetSubtype="0" fill="hold" grpId="1" nodeType="withEffect">
                                      <p:stCondLst>
                                        <p:cond delay="1900"/>
                                      </p:stCondLst>
                                      <p:childTnLst>
                                        <p:animEffect transition="out" filter="fade">
                                          <p:cBhvr>
                                            <p:cTn id="330" dur="500"/>
                                            <p:tgtEl>
                                              <p:spTgt spid="67"/>
                                            </p:tgtEl>
                                          </p:cBhvr>
                                        </p:animEffect>
                                        <p:set>
                                          <p:cBhvr>
                                            <p:cTn id="331" dur="1" fill="hold">
                                              <p:stCondLst>
                                                <p:cond delay="499"/>
                                              </p:stCondLst>
                                            </p:cTn>
                                            <p:tgtEl>
                                              <p:spTgt spid="67"/>
                                            </p:tgtEl>
                                            <p:attrNameLst>
                                              <p:attrName>style.visibility</p:attrName>
                                            </p:attrNameLst>
                                          </p:cBhvr>
                                          <p:to>
                                            <p:strVal val="hidden"/>
                                          </p:to>
                                        </p:set>
                                      </p:childTnLst>
                                    </p:cTn>
                                  </p:par>
                                  <p:par>
                                    <p:cTn id="332" presetID="35" presetClass="path" presetSubtype="0" fill="hold" grpId="0" nodeType="withEffect">
                                      <p:stCondLst>
                                        <p:cond delay="1800"/>
                                      </p:stCondLst>
                                      <p:childTnLst>
                                        <p:animMotion origin="layout" path="M 0 0 L -0.25182 0 " pathEditMode="relative" rAng="0" ptsTypes="AA">
                                          <p:cBhvr>
                                            <p:cTn id="333" dur="500" fill="hold"/>
                                            <p:tgtEl>
                                              <p:spTgt spid="63"/>
                                            </p:tgtEl>
                                            <p:attrNameLst>
                                              <p:attrName>ppt_x</p:attrName>
                                              <p:attrName>ppt_y</p:attrName>
                                            </p:attrNameLst>
                                          </p:cBhvr>
                                          <p:rCtr x="-12591" y="0"/>
                                        </p:animMotion>
                                      </p:childTnLst>
                                    </p:cTn>
                                  </p:par>
                                  <p:par>
                                    <p:cTn id="334" presetID="10" presetClass="exit" presetSubtype="0" fill="hold" grpId="1" nodeType="withEffect">
                                      <p:stCondLst>
                                        <p:cond delay="1850"/>
                                      </p:stCondLst>
                                      <p:childTnLst>
                                        <p:animEffect transition="out" filter="fade">
                                          <p:cBhvr>
                                            <p:cTn id="335" dur="500"/>
                                            <p:tgtEl>
                                              <p:spTgt spid="63"/>
                                            </p:tgtEl>
                                          </p:cBhvr>
                                        </p:animEffect>
                                        <p:set>
                                          <p:cBhvr>
                                            <p:cTn id="336" dur="1" fill="hold">
                                              <p:stCondLst>
                                                <p:cond delay="499"/>
                                              </p:stCondLst>
                                            </p:cTn>
                                            <p:tgtEl>
                                              <p:spTgt spid="63"/>
                                            </p:tgtEl>
                                            <p:attrNameLst>
                                              <p:attrName>style.visibility</p:attrName>
                                            </p:attrNameLst>
                                          </p:cBhvr>
                                          <p:to>
                                            <p:strVal val="hidden"/>
                                          </p:to>
                                        </p:set>
                                      </p:childTnLst>
                                    </p:cTn>
                                  </p:par>
                                  <p:par>
                                    <p:cTn id="337" presetID="35" presetClass="path" presetSubtype="0" fill="hold" grpId="0" nodeType="withEffect">
                                      <p:stCondLst>
                                        <p:cond delay="1850"/>
                                      </p:stCondLst>
                                      <p:childTnLst>
                                        <p:animMotion origin="layout" path="M 0 0 L -0.22148 0 " pathEditMode="relative" rAng="0" ptsTypes="AA">
                                          <p:cBhvr>
                                            <p:cTn id="338" dur="500" fill="hold"/>
                                            <p:tgtEl>
                                              <p:spTgt spid="66"/>
                                            </p:tgtEl>
                                            <p:attrNameLst>
                                              <p:attrName>ppt_x</p:attrName>
                                              <p:attrName>ppt_y</p:attrName>
                                            </p:attrNameLst>
                                          </p:cBhvr>
                                          <p:rCtr x="-11081" y="0"/>
                                        </p:animMotion>
                                      </p:childTnLst>
                                    </p:cTn>
                                  </p:par>
                                  <p:par>
                                    <p:cTn id="339" presetID="10" presetClass="exit" presetSubtype="0" fill="hold" grpId="1" nodeType="withEffect">
                                      <p:stCondLst>
                                        <p:cond delay="1800"/>
                                      </p:stCondLst>
                                      <p:childTnLst>
                                        <p:animEffect transition="out" filter="fade">
                                          <p:cBhvr>
                                            <p:cTn id="340" dur="500"/>
                                            <p:tgtEl>
                                              <p:spTgt spid="66"/>
                                            </p:tgtEl>
                                          </p:cBhvr>
                                        </p:animEffect>
                                        <p:set>
                                          <p:cBhvr>
                                            <p:cTn id="341" dur="1" fill="hold">
                                              <p:stCondLst>
                                                <p:cond delay="499"/>
                                              </p:stCondLst>
                                            </p:cTn>
                                            <p:tgtEl>
                                              <p:spTgt spid="66"/>
                                            </p:tgtEl>
                                            <p:attrNameLst>
                                              <p:attrName>style.visibility</p:attrName>
                                            </p:attrNameLst>
                                          </p:cBhvr>
                                          <p:to>
                                            <p:strVal val="hidden"/>
                                          </p:to>
                                        </p:set>
                                      </p:childTnLst>
                                    </p:cTn>
                                  </p:par>
                                  <p:par>
                                    <p:cTn id="342" presetID="35" presetClass="path" presetSubtype="0" fill="hold" grpId="0" nodeType="withEffect">
                                      <p:stCondLst>
                                        <p:cond delay="1900"/>
                                      </p:stCondLst>
                                      <p:childTnLst>
                                        <p:animMotion origin="layout" path="M 0 0 L -0.19193 0 " pathEditMode="relative" rAng="0" ptsTypes="AA">
                                          <p:cBhvr>
                                            <p:cTn id="343" dur="500" fill="hold"/>
                                            <p:tgtEl>
                                              <p:spTgt spid="62"/>
                                            </p:tgtEl>
                                            <p:attrNameLst>
                                              <p:attrName>ppt_x</p:attrName>
                                              <p:attrName>ppt_y</p:attrName>
                                            </p:attrNameLst>
                                          </p:cBhvr>
                                          <p:rCtr x="-9596" y="0"/>
                                        </p:animMotion>
                                      </p:childTnLst>
                                    </p:cTn>
                                  </p:par>
                                  <p:par>
                                    <p:cTn id="344" presetID="10" presetClass="exit" presetSubtype="0" fill="hold" grpId="1" nodeType="withEffect">
                                      <p:stCondLst>
                                        <p:cond delay="1750"/>
                                      </p:stCondLst>
                                      <p:childTnLst>
                                        <p:animEffect transition="out" filter="fade">
                                          <p:cBhvr>
                                            <p:cTn id="345" dur="500"/>
                                            <p:tgtEl>
                                              <p:spTgt spid="62"/>
                                            </p:tgtEl>
                                          </p:cBhvr>
                                        </p:animEffect>
                                        <p:set>
                                          <p:cBhvr>
                                            <p:cTn id="346" dur="1" fill="hold">
                                              <p:stCondLst>
                                                <p:cond delay="499"/>
                                              </p:stCondLst>
                                            </p:cTn>
                                            <p:tgtEl>
                                              <p:spTgt spid="62"/>
                                            </p:tgtEl>
                                            <p:attrNameLst>
                                              <p:attrName>style.visibility</p:attrName>
                                            </p:attrNameLst>
                                          </p:cBhvr>
                                          <p:to>
                                            <p:strVal val="hidden"/>
                                          </p:to>
                                        </p:set>
                                      </p:childTnLst>
                                    </p:cTn>
                                  </p:par>
                                  <p:par>
                                    <p:cTn id="347" presetID="63" presetClass="path" presetSubtype="0" fill="hold" grpId="0" nodeType="withEffect">
                                      <p:stCondLst>
                                        <p:cond delay="1750"/>
                                      </p:stCondLst>
                                      <p:childTnLst>
                                        <p:animMotion origin="layout" path="M 0 0 L 0.2806 0 " pathEditMode="relative" rAng="0" ptsTypes="AA">
                                          <p:cBhvr>
                                            <p:cTn id="348" dur="500" fill="hold"/>
                                            <p:tgtEl>
                                              <p:spTgt spid="61"/>
                                            </p:tgtEl>
                                            <p:attrNameLst>
                                              <p:attrName>ppt_x</p:attrName>
                                              <p:attrName>ppt_y</p:attrName>
                                            </p:attrNameLst>
                                          </p:cBhvr>
                                          <p:rCtr x="14023" y="0"/>
                                        </p:animMotion>
                                      </p:childTnLst>
                                    </p:cTn>
                                  </p:par>
                                  <p:par>
                                    <p:cTn id="349" presetID="10" presetClass="exit" presetSubtype="0" fill="hold" grpId="1" nodeType="withEffect">
                                      <p:stCondLst>
                                        <p:cond delay="1900"/>
                                      </p:stCondLst>
                                      <p:childTnLst>
                                        <p:animEffect transition="out" filter="fade">
                                          <p:cBhvr>
                                            <p:cTn id="350" dur="500"/>
                                            <p:tgtEl>
                                              <p:spTgt spid="61"/>
                                            </p:tgtEl>
                                          </p:cBhvr>
                                        </p:animEffect>
                                        <p:set>
                                          <p:cBhvr>
                                            <p:cTn id="351" dur="1" fill="hold">
                                              <p:stCondLst>
                                                <p:cond delay="499"/>
                                              </p:stCondLst>
                                            </p:cTn>
                                            <p:tgtEl>
                                              <p:spTgt spid="61"/>
                                            </p:tgtEl>
                                            <p:attrNameLst>
                                              <p:attrName>style.visibility</p:attrName>
                                            </p:attrNameLst>
                                          </p:cBhvr>
                                          <p:to>
                                            <p:strVal val="hidden"/>
                                          </p:to>
                                        </p:set>
                                      </p:childTnLst>
                                    </p:cTn>
                                  </p:par>
                                  <p:par>
                                    <p:cTn id="352" presetID="63" presetClass="path" presetSubtype="0" fill="hold" grpId="0" nodeType="withEffect">
                                      <p:stCondLst>
                                        <p:cond delay="1800"/>
                                      </p:stCondLst>
                                      <p:childTnLst>
                                        <p:animMotion origin="layout" path="M 0 0 L 0.25104 0 " pathEditMode="relative" rAng="0" ptsTypes="AA">
                                          <p:cBhvr>
                                            <p:cTn id="353" dur="500" fill="hold"/>
                                            <p:tgtEl>
                                              <p:spTgt spid="60"/>
                                            </p:tgtEl>
                                            <p:attrNameLst>
                                              <p:attrName>ppt_x</p:attrName>
                                              <p:attrName>ppt_y</p:attrName>
                                            </p:attrNameLst>
                                          </p:cBhvr>
                                          <p:rCtr x="12552" y="0"/>
                                        </p:animMotion>
                                      </p:childTnLst>
                                    </p:cTn>
                                  </p:par>
                                  <p:par>
                                    <p:cTn id="354" presetID="10" presetClass="exit" presetSubtype="0" fill="hold" grpId="1" nodeType="withEffect">
                                      <p:stCondLst>
                                        <p:cond delay="1850"/>
                                      </p:stCondLst>
                                      <p:childTnLst>
                                        <p:animEffect transition="out" filter="fade">
                                          <p:cBhvr>
                                            <p:cTn id="355" dur="500"/>
                                            <p:tgtEl>
                                              <p:spTgt spid="60"/>
                                            </p:tgtEl>
                                          </p:cBhvr>
                                        </p:animEffect>
                                        <p:set>
                                          <p:cBhvr>
                                            <p:cTn id="356" dur="1" fill="hold">
                                              <p:stCondLst>
                                                <p:cond delay="499"/>
                                              </p:stCondLst>
                                            </p:cTn>
                                            <p:tgtEl>
                                              <p:spTgt spid="60"/>
                                            </p:tgtEl>
                                            <p:attrNameLst>
                                              <p:attrName>style.visibility</p:attrName>
                                            </p:attrNameLst>
                                          </p:cBhvr>
                                          <p:to>
                                            <p:strVal val="hidden"/>
                                          </p:to>
                                        </p:set>
                                      </p:childTnLst>
                                    </p:cTn>
                                  </p:par>
                                  <p:par>
                                    <p:cTn id="357" presetID="63" presetClass="path" presetSubtype="0" fill="hold" grpId="0" nodeType="withEffect">
                                      <p:stCondLst>
                                        <p:cond delay="2000"/>
                                      </p:stCondLst>
                                      <p:childTnLst>
                                        <p:animMotion origin="layout" path="M 0 0 L 0.22148 0 " pathEditMode="relative" rAng="0" ptsTypes="AA">
                                          <p:cBhvr>
                                            <p:cTn id="358" dur="500" fill="hold"/>
                                            <p:tgtEl>
                                              <p:spTgt spid="59"/>
                                            </p:tgtEl>
                                            <p:attrNameLst>
                                              <p:attrName>ppt_x</p:attrName>
                                              <p:attrName>ppt_y</p:attrName>
                                            </p:attrNameLst>
                                          </p:cBhvr>
                                          <p:rCtr x="11068" y="0"/>
                                        </p:animMotion>
                                      </p:childTnLst>
                                    </p:cTn>
                                  </p:par>
                                  <p:par>
                                    <p:cTn id="359" presetID="10" presetClass="exit" presetSubtype="0" fill="hold" grpId="1" nodeType="withEffect">
                                      <p:stCondLst>
                                        <p:cond delay="1800"/>
                                      </p:stCondLst>
                                      <p:childTnLst>
                                        <p:animEffect transition="out" filter="fade">
                                          <p:cBhvr>
                                            <p:cTn id="360" dur="500"/>
                                            <p:tgtEl>
                                              <p:spTgt spid="59"/>
                                            </p:tgtEl>
                                          </p:cBhvr>
                                        </p:animEffect>
                                        <p:set>
                                          <p:cBhvr>
                                            <p:cTn id="361" dur="1" fill="hold">
                                              <p:stCondLst>
                                                <p:cond delay="499"/>
                                              </p:stCondLst>
                                            </p:cTn>
                                            <p:tgtEl>
                                              <p:spTgt spid="59"/>
                                            </p:tgtEl>
                                            <p:attrNameLst>
                                              <p:attrName>style.visibility</p:attrName>
                                            </p:attrNameLst>
                                          </p:cBhvr>
                                          <p:to>
                                            <p:strVal val="hidden"/>
                                          </p:to>
                                        </p:set>
                                      </p:childTnLst>
                                    </p:cTn>
                                  </p:par>
                                  <p:par>
                                    <p:cTn id="362" presetID="63" presetClass="path" presetSubtype="0" fill="hold" grpId="0" nodeType="withEffect">
                                      <p:stCondLst>
                                        <p:cond delay="1900"/>
                                      </p:stCondLst>
                                      <p:childTnLst>
                                        <p:animMotion origin="layout" path="M 0 0 L 0.19193 0 " pathEditMode="relative" rAng="0" ptsTypes="AA">
                                          <p:cBhvr>
                                            <p:cTn id="363" dur="500" fill="hold"/>
                                            <p:tgtEl>
                                              <p:spTgt spid="68"/>
                                            </p:tgtEl>
                                            <p:attrNameLst>
                                              <p:attrName>ppt_x</p:attrName>
                                              <p:attrName>ppt_y</p:attrName>
                                            </p:attrNameLst>
                                          </p:cBhvr>
                                          <p:rCtr x="9596" y="0"/>
                                        </p:animMotion>
                                      </p:childTnLst>
                                    </p:cTn>
                                  </p:par>
                                  <p:par>
                                    <p:cTn id="364" presetID="10" presetClass="exit" presetSubtype="0" fill="hold" grpId="1" nodeType="withEffect">
                                      <p:stCondLst>
                                        <p:cond delay="1750"/>
                                      </p:stCondLst>
                                      <p:childTnLst>
                                        <p:animEffect transition="out" filter="fade">
                                          <p:cBhvr>
                                            <p:cTn id="365" dur="500"/>
                                            <p:tgtEl>
                                              <p:spTgt spid="68"/>
                                            </p:tgtEl>
                                          </p:cBhvr>
                                        </p:animEffect>
                                        <p:set>
                                          <p:cBhvr>
                                            <p:cTn id="366" dur="1" fill="hold">
                                              <p:stCondLst>
                                                <p:cond delay="499"/>
                                              </p:stCondLst>
                                            </p:cTn>
                                            <p:tgtEl>
                                              <p:spTgt spid="68"/>
                                            </p:tgtEl>
                                            <p:attrNameLst>
                                              <p:attrName>style.visibility</p:attrName>
                                            </p:attrNameLst>
                                          </p:cBhvr>
                                          <p:to>
                                            <p:strVal val="hidden"/>
                                          </p:to>
                                        </p:set>
                                      </p:childTnLst>
                                    </p:cTn>
                                  </p:par>
                                  <p:par>
                                    <p:cTn id="367" presetID="8" presetClass="emph" presetSubtype="0" fill="hold" nodeType="withEffect">
                                      <p:stCondLst>
                                        <p:cond delay="2500"/>
                                      </p:stCondLst>
                                      <p:childTnLst>
                                        <p:animRot by="10800000">
                                          <p:cBhvr>
                                            <p:cTn id="368" dur="500" fill="hold"/>
                                            <p:tgtEl>
                                              <p:spTgt spid="22"/>
                                            </p:tgtEl>
                                            <p:attrNameLst>
                                              <p:attrName>r</p:attrName>
                                            </p:attrNameLst>
                                          </p:cBhvr>
                                        </p:animRot>
                                      </p:childTnLst>
                                    </p:cTn>
                                  </p:par>
                                  <p:par>
                                    <p:cTn id="369" presetID="8" presetClass="emph" presetSubtype="0" fill="hold" nodeType="withEffect">
                                      <p:stCondLst>
                                        <p:cond delay="2500"/>
                                      </p:stCondLst>
                                      <p:childTnLst>
                                        <p:animRot by="10800000">
                                          <p:cBhvr>
                                            <p:cTn id="370" dur="500" fill="hold"/>
                                            <p:tgtEl>
                                              <p:spTgt spid="20"/>
                                            </p:tgtEl>
                                            <p:attrNameLst>
                                              <p:attrName>r</p:attrName>
                                            </p:attrNameLst>
                                          </p:cBhvr>
                                        </p:animRot>
                                      </p:childTnLst>
                                    </p:cTn>
                                  </p:par>
                                  <p:par>
                                    <p:cTn id="371" presetID="8" presetClass="emph" presetSubtype="0" fill="hold" nodeType="withEffect">
                                      <p:stCondLst>
                                        <p:cond delay="2500"/>
                                      </p:stCondLst>
                                      <p:childTnLst>
                                        <p:animRot by="10800000">
                                          <p:cBhvr>
                                            <p:cTn id="372" dur="500" fill="hold"/>
                                            <p:tgtEl>
                                              <p:spTgt spid="9"/>
                                            </p:tgtEl>
                                            <p:attrNameLst>
                                              <p:attrName>r</p:attrName>
                                            </p:attrNameLst>
                                          </p:cBhvr>
                                        </p:animRot>
                                      </p:childTnLst>
                                    </p:cTn>
                                  </p:par>
                                  <p:par>
                                    <p:cTn id="373" presetID="21" presetClass="exit" presetSubtype="2" fill="hold" grpId="1" nodeType="withEffect">
                                      <p:stCondLst>
                                        <p:cond delay="2500"/>
                                      </p:stCondLst>
                                      <p:childTnLst>
                                        <p:animEffect transition="out" filter="wheel(2)">
                                          <p:cBhvr>
                                            <p:cTn id="374" dur="500"/>
                                            <p:tgtEl>
                                              <p:spTgt spid="11"/>
                                            </p:tgtEl>
                                          </p:cBhvr>
                                        </p:animEffect>
                                        <p:set>
                                          <p:cBhvr>
                                            <p:cTn id="375" dur="1" fill="hold">
                                              <p:stCondLst>
                                                <p:cond delay="499"/>
                                              </p:stCondLst>
                                            </p:cTn>
                                            <p:tgtEl>
                                              <p:spTgt spid="11"/>
                                            </p:tgtEl>
                                            <p:attrNameLst>
                                              <p:attrName>style.visibility</p:attrName>
                                            </p:attrNameLst>
                                          </p:cBhvr>
                                          <p:to>
                                            <p:strVal val="hidden"/>
                                          </p:to>
                                        </p:set>
                                      </p:childTnLst>
                                    </p:cTn>
                                  </p:par>
                                  <p:par>
                                    <p:cTn id="376" presetID="23" presetClass="exit" presetSubtype="32" fill="hold" nodeType="withEffect">
                                      <p:stCondLst>
                                        <p:cond delay="3000"/>
                                      </p:stCondLst>
                                      <p:childTnLst>
                                        <p:anim calcmode="lin" valueType="num">
                                          <p:cBhvr>
                                            <p:cTn id="377" dur="350"/>
                                            <p:tgtEl>
                                              <p:spTgt spid="9"/>
                                            </p:tgtEl>
                                            <p:attrNameLst>
                                              <p:attrName>ppt_w</p:attrName>
                                            </p:attrNameLst>
                                          </p:cBhvr>
                                          <p:tavLst>
                                            <p:tav tm="0">
                                              <p:val>
                                                <p:strVal val="ppt_w"/>
                                              </p:val>
                                            </p:tav>
                                            <p:tav tm="100000">
                                              <p:val>
                                                <p:fltVal val="0"/>
                                              </p:val>
                                            </p:tav>
                                          </p:tavLst>
                                        </p:anim>
                                        <p:anim calcmode="lin" valueType="num">
                                          <p:cBhvr>
                                            <p:cTn id="378" dur="350"/>
                                            <p:tgtEl>
                                              <p:spTgt spid="9"/>
                                            </p:tgtEl>
                                            <p:attrNameLst>
                                              <p:attrName>ppt_h</p:attrName>
                                            </p:attrNameLst>
                                          </p:cBhvr>
                                          <p:tavLst>
                                            <p:tav tm="0">
                                              <p:val>
                                                <p:strVal val="ppt_h"/>
                                              </p:val>
                                            </p:tav>
                                            <p:tav tm="100000">
                                              <p:val>
                                                <p:fltVal val="0"/>
                                              </p:val>
                                            </p:tav>
                                          </p:tavLst>
                                        </p:anim>
                                        <p:set>
                                          <p:cBhvr>
                                            <p:cTn id="379" dur="1" fill="hold">
                                              <p:stCondLst>
                                                <p:cond delay="349"/>
                                              </p:stCondLst>
                                            </p:cTn>
                                            <p:tgtEl>
                                              <p:spTgt spid="9"/>
                                            </p:tgtEl>
                                            <p:attrNameLst>
                                              <p:attrName>style.visibility</p:attrName>
                                            </p:attrNameLst>
                                          </p:cBhvr>
                                          <p:to>
                                            <p:strVal val="hidden"/>
                                          </p:to>
                                        </p:set>
                                      </p:childTnLst>
                                    </p:cTn>
                                  </p:par>
                                  <p:par>
                                    <p:cTn id="380" presetID="23" presetClass="exit" presetSubtype="544" fill="hold" nodeType="withEffect">
                                      <p:stCondLst>
                                        <p:cond delay="3500"/>
                                      </p:stCondLst>
                                      <p:childTnLst>
                                        <p:anim calcmode="lin" valueType="num">
                                          <p:cBhvr>
                                            <p:cTn id="381" dur="350"/>
                                            <p:tgtEl>
                                              <p:spTgt spid="22"/>
                                            </p:tgtEl>
                                            <p:attrNameLst>
                                              <p:attrName>ppt_w</p:attrName>
                                            </p:attrNameLst>
                                          </p:cBhvr>
                                          <p:tavLst>
                                            <p:tav tm="0">
                                              <p:val>
                                                <p:strVal val="ppt_w"/>
                                              </p:val>
                                            </p:tav>
                                            <p:tav tm="100000">
                                              <p:val>
                                                <p:fltVal val="0"/>
                                              </p:val>
                                            </p:tav>
                                          </p:tavLst>
                                        </p:anim>
                                        <p:anim calcmode="lin" valueType="num">
                                          <p:cBhvr>
                                            <p:cTn id="382" dur="350"/>
                                            <p:tgtEl>
                                              <p:spTgt spid="22"/>
                                            </p:tgtEl>
                                            <p:attrNameLst>
                                              <p:attrName>ppt_h</p:attrName>
                                            </p:attrNameLst>
                                          </p:cBhvr>
                                          <p:tavLst>
                                            <p:tav tm="0">
                                              <p:val>
                                                <p:strVal val="ppt_h"/>
                                              </p:val>
                                            </p:tav>
                                            <p:tav tm="100000">
                                              <p:val>
                                                <p:fltVal val="0"/>
                                              </p:val>
                                            </p:tav>
                                          </p:tavLst>
                                        </p:anim>
                                        <p:anim calcmode="lin" valueType="num">
                                          <p:cBhvr>
                                            <p:cTn id="383" dur="350"/>
                                            <p:tgtEl>
                                              <p:spTgt spid="22"/>
                                            </p:tgtEl>
                                            <p:attrNameLst>
                                              <p:attrName>ppt_x</p:attrName>
                                            </p:attrNameLst>
                                          </p:cBhvr>
                                          <p:tavLst>
                                            <p:tav tm="0">
                                              <p:val>
                                                <p:strVal val="ppt_x"/>
                                              </p:val>
                                            </p:tav>
                                            <p:tav tm="100000">
                                              <p:val>
                                                <p:fltVal val="0.5"/>
                                              </p:val>
                                            </p:tav>
                                          </p:tavLst>
                                        </p:anim>
                                        <p:anim calcmode="lin" valueType="num">
                                          <p:cBhvr>
                                            <p:cTn id="384" dur="350"/>
                                            <p:tgtEl>
                                              <p:spTgt spid="22"/>
                                            </p:tgtEl>
                                            <p:attrNameLst>
                                              <p:attrName>ppt_y</p:attrName>
                                            </p:attrNameLst>
                                          </p:cBhvr>
                                          <p:tavLst>
                                            <p:tav tm="0">
                                              <p:val>
                                                <p:strVal val="ppt_y"/>
                                              </p:val>
                                            </p:tav>
                                            <p:tav tm="100000">
                                              <p:val>
                                                <p:fltVal val="0.5"/>
                                              </p:val>
                                            </p:tav>
                                          </p:tavLst>
                                        </p:anim>
                                        <p:set>
                                          <p:cBhvr>
                                            <p:cTn id="385" dur="1" fill="hold">
                                              <p:stCondLst>
                                                <p:cond delay="349"/>
                                              </p:stCondLst>
                                            </p:cTn>
                                            <p:tgtEl>
                                              <p:spTgt spid="22"/>
                                            </p:tgtEl>
                                            <p:attrNameLst>
                                              <p:attrName>style.visibility</p:attrName>
                                            </p:attrNameLst>
                                          </p:cBhvr>
                                          <p:to>
                                            <p:strVal val="hidden"/>
                                          </p:to>
                                        </p:set>
                                      </p:childTnLst>
                                    </p:cTn>
                                  </p:par>
                                  <p:par>
                                    <p:cTn id="386" presetID="23" presetClass="exit" presetSubtype="544" fill="hold" nodeType="withEffect">
                                      <p:stCondLst>
                                        <p:cond delay="3500"/>
                                      </p:stCondLst>
                                      <p:childTnLst>
                                        <p:anim calcmode="lin" valueType="num">
                                          <p:cBhvr>
                                            <p:cTn id="387" dur="350"/>
                                            <p:tgtEl>
                                              <p:spTgt spid="20"/>
                                            </p:tgtEl>
                                            <p:attrNameLst>
                                              <p:attrName>ppt_w</p:attrName>
                                            </p:attrNameLst>
                                          </p:cBhvr>
                                          <p:tavLst>
                                            <p:tav tm="0">
                                              <p:val>
                                                <p:strVal val="ppt_w"/>
                                              </p:val>
                                            </p:tav>
                                            <p:tav tm="100000">
                                              <p:val>
                                                <p:fltVal val="0"/>
                                              </p:val>
                                            </p:tav>
                                          </p:tavLst>
                                        </p:anim>
                                        <p:anim calcmode="lin" valueType="num">
                                          <p:cBhvr>
                                            <p:cTn id="388" dur="350"/>
                                            <p:tgtEl>
                                              <p:spTgt spid="20"/>
                                            </p:tgtEl>
                                            <p:attrNameLst>
                                              <p:attrName>ppt_h</p:attrName>
                                            </p:attrNameLst>
                                          </p:cBhvr>
                                          <p:tavLst>
                                            <p:tav tm="0">
                                              <p:val>
                                                <p:strVal val="ppt_h"/>
                                              </p:val>
                                            </p:tav>
                                            <p:tav tm="100000">
                                              <p:val>
                                                <p:fltVal val="0"/>
                                              </p:val>
                                            </p:tav>
                                          </p:tavLst>
                                        </p:anim>
                                        <p:anim calcmode="lin" valueType="num">
                                          <p:cBhvr>
                                            <p:cTn id="389" dur="350"/>
                                            <p:tgtEl>
                                              <p:spTgt spid="20"/>
                                            </p:tgtEl>
                                            <p:attrNameLst>
                                              <p:attrName>ppt_x</p:attrName>
                                            </p:attrNameLst>
                                          </p:cBhvr>
                                          <p:tavLst>
                                            <p:tav tm="0">
                                              <p:val>
                                                <p:strVal val="ppt_x"/>
                                              </p:val>
                                            </p:tav>
                                            <p:tav tm="100000">
                                              <p:val>
                                                <p:fltVal val="0.5"/>
                                              </p:val>
                                            </p:tav>
                                          </p:tavLst>
                                        </p:anim>
                                        <p:anim calcmode="lin" valueType="num">
                                          <p:cBhvr>
                                            <p:cTn id="390" dur="350"/>
                                            <p:tgtEl>
                                              <p:spTgt spid="20"/>
                                            </p:tgtEl>
                                            <p:attrNameLst>
                                              <p:attrName>ppt_y</p:attrName>
                                            </p:attrNameLst>
                                          </p:cBhvr>
                                          <p:tavLst>
                                            <p:tav tm="0">
                                              <p:val>
                                                <p:strVal val="ppt_y"/>
                                              </p:val>
                                            </p:tav>
                                            <p:tav tm="100000">
                                              <p:val>
                                                <p:fltVal val="0.5"/>
                                              </p:val>
                                            </p:tav>
                                          </p:tavLst>
                                        </p:anim>
                                        <p:set>
                                          <p:cBhvr>
                                            <p:cTn id="391" dur="1" fill="hold">
                                              <p:stCondLst>
                                                <p:cond delay="349"/>
                                              </p:stCondLst>
                                            </p:cTn>
                                            <p:tgtEl>
                                              <p:spTgt spid="20"/>
                                            </p:tgtEl>
                                            <p:attrNameLst>
                                              <p:attrName>style.visibility</p:attrName>
                                            </p:attrNameLst>
                                          </p:cBhvr>
                                          <p:to>
                                            <p:strVal val="hidden"/>
                                          </p:to>
                                        </p:set>
                                      </p:childTnLst>
                                    </p:cTn>
                                  </p:par>
                                  <p:par>
                                    <p:cTn id="392" presetID="0" presetClass="entr" presetSubtype="0" fill="hold" grpId="0" nodeType="withEffect">
                                      <p:stCondLst>
                                        <p:cond delay="3600"/>
                                      </p:stCondLst>
                                      <p:iterate type="lt">
                                        <p:tmPct val="10000"/>
                                      </p:iterate>
                                      <p:childTnLst>
                                        <p:set>
                                          <p:cBhvr>
                                            <p:cTn id="393" dur="500" fill="hold">
                                              <p:stCondLst>
                                                <p:cond delay="0"/>
                                              </p:stCondLst>
                                            </p:cTn>
                                            <p:tgtEl>
                                              <p:spTgt spid="23"/>
                                            </p:tgtEl>
                                            <p:attrNameLst>
                                              <p:attrName>style.visibility</p:attrName>
                                            </p:attrNameLst>
                                          </p:cBhvr>
                                          <p:to>
                                            <p:strVal val="visible"/>
                                          </p:to>
                                        </p:set>
                                        <p:anim to="" calcmode="lin" valueType="num">
                                          <p:cBhvr>
                                            <p:cTn id="394" dur="500" fill="hold">
                                              <p:stCondLst>
                                                <p:cond delay="0"/>
                                              </p:stCondLst>
                                            </p:cTn>
                                            <p:tgtEl>
                                              <p:spTgt spid="23"/>
                                            </p:tgtEl>
                                            <p:attrNameLst>
                                              <p:attrName>ppt_h</p:attrName>
                                            </p:attrNameLst>
                                          </p:cBhvr>
                                          <p:tavLst>
                                            <p:tav tm="0" fmla="#ppt_h-#ppt_h*cos(4*pi*$)*(1-$)^2">
                                              <p:val>
                                                <p:fltVal val="0"/>
                                              </p:val>
                                            </p:tav>
                                            <p:tav tm="100000">
                                              <p:val>
                                                <p:fltVal val="1"/>
                                              </p:val>
                                            </p:tav>
                                          </p:tavLst>
                                        </p:anim>
                                        <p:anim to="" calcmode="lin" valueType="num">
                                          <p:cBhvr>
                                            <p:cTn id="395" dur="500" fill="hold">
                                              <p:stCondLst>
                                                <p:cond delay="0"/>
                                              </p:stCondLst>
                                            </p:cTn>
                                            <p:tgtEl>
                                              <p:spTgt spid="23"/>
                                            </p:tgtEl>
                                            <p:attrNameLst>
                                              <p:attrName>ppt_w</p:attrName>
                                            </p:attrNameLst>
                                          </p:cBhvr>
                                          <p:tavLst>
                                            <p:tav tm="0" fmla="#ppt_w-#ppt_w*cos(4*pi*$)*(1-$)^2">
                                              <p:val>
                                                <p:fltVal val="0"/>
                                              </p:val>
                                            </p:tav>
                                            <p:tav tm="100000">
                                              <p:val>
                                                <p:fltVal val="1"/>
                                              </p:val>
                                            </p:tav>
                                          </p:tavLst>
                                        </p:anim>
                                      </p:childTnLst>
                                    </p:cTn>
                                  </p:par>
                                  <p:par>
                                    <p:cTn id="396" presetID="10" presetClass="entr" presetSubtype="0" fill="hold" grpId="0" nodeType="withEffect">
                                      <p:stCondLst>
                                        <p:cond delay="3750"/>
                                      </p:stCondLst>
                                      <p:childTnLst>
                                        <p:set>
                                          <p:cBhvr>
                                            <p:cTn id="397" dur="1" fill="hold">
                                              <p:stCondLst>
                                                <p:cond delay="0"/>
                                              </p:stCondLst>
                                            </p:cTn>
                                            <p:tgtEl>
                                              <p:spTgt spid="24"/>
                                            </p:tgtEl>
                                            <p:attrNameLst>
                                              <p:attrName>style.visibility</p:attrName>
                                            </p:attrNameLst>
                                          </p:cBhvr>
                                          <p:to>
                                            <p:strVal val="visible"/>
                                          </p:to>
                                        </p:set>
                                        <p:animEffect transition="in" filter="fade">
                                          <p:cBhvr>
                                            <p:cTn id="398" dur="250"/>
                                            <p:tgtEl>
                                              <p:spTgt spid="24"/>
                                            </p:tgtEl>
                                          </p:cBhvr>
                                        </p:animEffect>
                                      </p:childTnLst>
                                    </p:cTn>
                                  </p:par>
                                  <p:par>
                                    <p:cTn id="399" presetID="3" presetClass="emph" presetSubtype="2" autoRev="1" grpId="1" nodeType="withEffect">
                                      <p:stCondLst>
                                        <p:cond delay="3750"/>
                                      </p:stCondLst>
                                      <p:childTnLst>
                                        <p:animClr clrSpc="rgb" dir="cw">
                                          <p:cBhvr override="childStyle">
                                            <p:cTn id="400" dur="500" fill="hold"/>
                                            <p:tgtEl>
                                              <p:spTgt spid="24"/>
                                            </p:tgtEl>
                                            <p:attrNameLst>
                                              <p:attrName>style.color</p:attrName>
                                            </p:attrNameLst>
                                          </p:cBhvr>
                                          <p:to>
                                            <a:srgbClr val="FABB05"/>
                                          </p:to>
                                        </p:animClr>
                                      </p:childTnLst>
                                    </p:cTn>
                                  </p:par>
                                  <p:par>
                                    <p:cTn id="401" presetID="10" presetClass="entr" presetSubtype="0" fill="hold" grpId="0" nodeType="withEffect">
                                      <p:stCondLst>
                                        <p:cond delay="1500"/>
                                      </p:stCondLst>
                                      <p:childTnLst>
                                        <p:set>
                                          <p:cBhvr>
                                            <p:cTn id="402" dur="1" fill="hold">
                                              <p:stCondLst>
                                                <p:cond delay="0"/>
                                              </p:stCondLst>
                                            </p:cTn>
                                            <p:tgtEl>
                                              <p:spTgt spid="77"/>
                                            </p:tgtEl>
                                            <p:attrNameLst>
                                              <p:attrName>style.visibility</p:attrName>
                                            </p:attrNameLst>
                                          </p:cBhvr>
                                          <p:to>
                                            <p:strVal val="visible"/>
                                          </p:to>
                                        </p:set>
                                        <p:animEffect transition="in" filter="fade">
                                          <p:cBhvr>
                                            <p:cTn id="403" dur="250"/>
                                            <p:tgtEl>
                                              <p:spTgt spid="77"/>
                                            </p:tgtEl>
                                          </p:cBhvr>
                                        </p:animEffect>
                                      </p:childTnLst>
                                    </p:cTn>
                                  </p:par>
                                  <p:par>
                                    <p:cTn id="404" presetID="10" presetClass="entr" presetSubtype="0" fill="hold" grpId="0" nodeType="withEffect">
                                      <p:stCondLst>
                                        <p:cond delay="1500"/>
                                      </p:stCondLst>
                                      <p:childTnLst>
                                        <p:set>
                                          <p:cBhvr>
                                            <p:cTn id="405" dur="1" fill="hold">
                                              <p:stCondLst>
                                                <p:cond delay="0"/>
                                              </p:stCondLst>
                                            </p:cTn>
                                            <p:tgtEl>
                                              <p:spTgt spid="25"/>
                                            </p:tgtEl>
                                            <p:attrNameLst>
                                              <p:attrName>style.visibility</p:attrName>
                                            </p:attrNameLst>
                                          </p:cBhvr>
                                          <p:to>
                                            <p:strVal val="visible"/>
                                          </p:to>
                                        </p:set>
                                        <p:animEffect transition="in" filter="fade">
                                          <p:cBhvr>
                                            <p:cTn id="406" dur="250"/>
                                            <p:tgtEl>
                                              <p:spTgt spid="25"/>
                                            </p:tgtEl>
                                          </p:cBhvr>
                                        </p:animEffect>
                                      </p:childTnLst>
                                    </p:cTn>
                                  </p:par>
                                  <p:par>
                                    <p:cTn id="407" presetID="8" presetClass="emph" presetSubtype="0" fill="hold" grpId="1" nodeType="withEffect">
                                      <p:stCondLst>
                                        <p:cond delay="1500"/>
                                      </p:stCondLst>
                                      <p:childTnLst>
                                        <p:animRot by="10800000">
                                          <p:cBhvr>
                                            <p:cTn id="408" dur="1250" fill="hold"/>
                                            <p:tgtEl>
                                              <p:spTgt spid="77"/>
                                            </p:tgtEl>
                                            <p:attrNameLst>
                                              <p:attrName>r</p:attrName>
                                            </p:attrNameLst>
                                          </p:cBhvr>
                                        </p:animRot>
                                      </p:childTnLst>
                                    </p:cTn>
                                  </p:par>
                                  <p:par>
                                    <p:cTn id="409" presetID="8" presetClass="emph" presetSubtype="0" fill="hold" grpId="1" nodeType="withEffect">
                                      <p:stCondLst>
                                        <p:cond delay="1500"/>
                                      </p:stCondLst>
                                      <p:childTnLst>
                                        <p:animRot by="-10800000">
                                          <p:cBhvr>
                                            <p:cTn id="410" dur="1250" fill="hold"/>
                                            <p:tgtEl>
                                              <p:spTgt spid="25"/>
                                            </p:tgtEl>
                                            <p:attrNameLst>
                                              <p:attrName>r</p:attrName>
                                            </p:attrNameLst>
                                          </p:cBhvr>
                                        </p:animRot>
                                      </p:childTnLst>
                                    </p:cTn>
                                  </p:par>
                                  <p:par>
                                    <p:cTn id="411" presetID="23" presetClass="exit" presetSubtype="32" fill="hold" grpId="2" nodeType="withEffect">
                                      <p:stCondLst>
                                        <p:cond delay="2250"/>
                                      </p:stCondLst>
                                      <p:childTnLst>
                                        <p:anim calcmode="lin" valueType="num">
                                          <p:cBhvr>
                                            <p:cTn id="412" dur="500"/>
                                            <p:tgtEl>
                                              <p:spTgt spid="77"/>
                                            </p:tgtEl>
                                            <p:attrNameLst>
                                              <p:attrName>ppt_w</p:attrName>
                                            </p:attrNameLst>
                                          </p:cBhvr>
                                          <p:tavLst>
                                            <p:tav tm="0">
                                              <p:val>
                                                <p:strVal val="ppt_w"/>
                                              </p:val>
                                            </p:tav>
                                            <p:tav tm="100000">
                                              <p:val>
                                                <p:fltVal val="0"/>
                                              </p:val>
                                            </p:tav>
                                          </p:tavLst>
                                        </p:anim>
                                        <p:anim calcmode="lin" valueType="num">
                                          <p:cBhvr>
                                            <p:cTn id="413" dur="500"/>
                                            <p:tgtEl>
                                              <p:spTgt spid="77"/>
                                            </p:tgtEl>
                                            <p:attrNameLst>
                                              <p:attrName>ppt_h</p:attrName>
                                            </p:attrNameLst>
                                          </p:cBhvr>
                                          <p:tavLst>
                                            <p:tav tm="0">
                                              <p:val>
                                                <p:strVal val="ppt_h"/>
                                              </p:val>
                                            </p:tav>
                                            <p:tav tm="100000">
                                              <p:val>
                                                <p:fltVal val="0"/>
                                              </p:val>
                                            </p:tav>
                                          </p:tavLst>
                                        </p:anim>
                                        <p:set>
                                          <p:cBhvr>
                                            <p:cTn id="414" dur="1" fill="hold">
                                              <p:stCondLst>
                                                <p:cond delay="499"/>
                                              </p:stCondLst>
                                            </p:cTn>
                                            <p:tgtEl>
                                              <p:spTgt spid="77"/>
                                            </p:tgtEl>
                                            <p:attrNameLst>
                                              <p:attrName>style.visibility</p:attrName>
                                            </p:attrNameLst>
                                          </p:cBhvr>
                                          <p:to>
                                            <p:strVal val="hidden"/>
                                          </p:to>
                                        </p:set>
                                      </p:childTnLst>
                                    </p:cTn>
                                  </p:par>
                                  <p:par>
                                    <p:cTn id="415" presetID="23" presetClass="exit" presetSubtype="32" fill="hold" grpId="2" nodeType="withEffect">
                                      <p:stCondLst>
                                        <p:cond delay="2250"/>
                                      </p:stCondLst>
                                      <p:childTnLst>
                                        <p:anim calcmode="lin" valueType="num">
                                          <p:cBhvr>
                                            <p:cTn id="416" dur="500"/>
                                            <p:tgtEl>
                                              <p:spTgt spid="25"/>
                                            </p:tgtEl>
                                            <p:attrNameLst>
                                              <p:attrName>ppt_w</p:attrName>
                                            </p:attrNameLst>
                                          </p:cBhvr>
                                          <p:tavLst>
                                            <p:tav tm="0">
                                              <p:val>
                                                <p:strVal val="ppt_w"/>
                                              </p:val>
                                            </p:tav>
                                            <p:tav tm="100000">
                                              <p:val>
                                                <p:fltVal val="0"/>
                                              </p:val>
                                            </p:tav>
                                          </p:tavLst>
                                        </p:anim>
                                        <p:anim calcmode="lin" valueType="num">
                                          <p:cBhvr>
                                            <p:cTn id="417" dur="500"/>
                                            <p:tgtEl>
                                              <p:spTgt spid="25"/>
                                            </p:tgtEl>
                                            <p:attrNameLst>
                                              <p:attrName>ppt_h</p:attrName>
                                            </p:attrNameLst>
                                          </p:cBhvr>
                                          <p:tavLst>
                                            <p:tav tm="0">
                                              <p:val>
                                                <p:strVal val="ppt_h"/>
                                              </p:val>
                                            </p:tav>
                                            <p:tav tm="100000">
                                              <p:val>
                                                <p:fltVal val="0"/>
                                              </p:val>
                                            </p:tav>
                                          </p:tavLst>
                                        </p:anim>
                                        <p:set>
                                          <p:cBhvr>
                                            <p:cTn id="41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11" grpId="0" animBg="1"/>
          <p:bldP spid="11" grpId="1" animBg="1"/>
          <p:bldP spid="68" grpId="0" animBg="1"/>
          <p:bldP spid="68" grpId="1" animBg="1"/>
          <p:bldP spid="6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6" grpId="0" animBg="1"/>
          <p:bldP spid="66" grpId="1" animBg="1"/>
          <p:bldP spid="66" grpId="2" animBg="1"/>
          <p:bldP spid="63" grpId="0" animBg="1"/>
          <p:bldP spid="63" grpId="1" animBg="1"/>
          <p:bldP spid="63" grpId="2" animBg="1"/>
          <p:bldP spid="67" grpId="0" animBg="1"/>
          <p:bldP spid="67" grpId="1" animBg="1"/>
          <p:bldP spid="67" grpId="2" animBg="1"/>
          <p:bldP spid="23" grpId="0" animBg="1"/>
          <p:bldP spid="24" grpId="0"/>
          <p:bldP spid="24" grpId="1"/>
          <p:bldP spid="25" grpId="0" animBg="1"/>
          <p:bldP spid="25" grpId="1" animBg="1"/>
          <p:bldP spid="25" grpId="2" animBg="1"/>
          <p:bldP spid="77" grpId="0" animBg="1"/>
          <p:bldP spid="77" grpId="1" animBg="1"/>
          <p:bldP spid="77"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childTnLst>
                                    </p:cTn>
                                  </p:par>
                                  <p:par>
                                    <p:cTn id="9" presetID="23" presetClass="exit" presetSubtype="32" fill="hold" grpId="1" nodeType="withEffect">
                                      <p:stCondLst>
                                        <p:cond delay="250"/>
                                      </p:stCondLst>
                                      <p:childTnLst>
                                        <p:anim calcmode="lin" valueType="num">
                                          <p:cBhvr>
                                            <p:cTn id="10" dur="250"/>
                                            <p:tgtEl>
                                              <p:spTgt spid="2"/>
                                            </p:tgtEl>
                                            <p:attrNameLst>
                                              <p:attrName>ppt_w</p:attrName>
                                            </p:attrNameLst>
                                          </p:cBhvr>
                                          <p:tavLst>
                                            <p:tav tm="0">
                                              <p:val>
                                                <p:strVal val="ppt_w"/>
                                              </p:val>
                                            </p:tav>
                                            <p:tav tm="100000">
                                              <p:val>
                                                <p:fltVal val="0"/>
                                              </p:val>
                                            </p:tav>
                                          </p:tavLst>
                                        </p:anim>
                                        <p:anim calcmode="lin" valueType="num">
                                          <p:cBhvr>
                                            <p:cTn id="11" dur="250"/>
                                            <p:tgtEl>
                                              <p:spTgt spid="2"/>
                                            </p:tgtEl>
                                            <p:attrNameLst>
                                              <p:attrName>ppt_h</p:attrName>
                                            </p:attrNameLst>
                                          </p:cBhvr>
                                          <p:tavLst>
                                            <p:tav tm="0">
                                              <p:val>
                                                <p:strVal val="ppt_h"/>
                                              </p:val>
                                            </p:tav>
                                            <p:tav tm="100000">
                                              <p:val>
                                                <p:fltVal val="0"/>
                                              </p:val>
                                            </p:tav>
                                          </p:tavLst>
                                        </p:anim>
                                        <p:set>
                                          <p:cBhvr>
                                            <p:cTn id="12" dur="1" fill="hold">
                                              <p:stCondLst>
                                                <p:cond delay="249"/>
                                              </p:stCondLst>
                                            </p:cTn>
                                            <p:tgtEl>
                                              <p:spTgt spid="2"/>
                                            </p:tgtEl>
                                            <p:attrNameLst>
                                              <p:attrName>style.visibility</p:attrName>
                                            </p:attrNameLst>
                                          </p:cBhvr>
                                          <p:to>
                                            <p:strVal val="hidden"/>
                                          </p:to>
                                        </p:set>
                                      </p:childTnLst>
                                    </p:cTn>
                                  </p:par>
                                  <p:par>
                                    <p:cTn id="13" presetID="23" presetClass="entr" presetSubtype="16" fill="hold" grpId="0" nodeType="withEffect">
                                      <p:stCondLst>
                                        <p:cond delay="150"/>
                                      </p:stCondLst>
                                      <p:childTnLst>
                                        <p:set>
                                          <p:cBhvr>
                                            <p:cTn id="14" dur="1" fill="hold">
                                              <p:stCondLst>
                                                <p:cond delay="0"/>
                                              </p:stCondLst>
                                            </p:cTn>
                                            <p:tgtEl>
                                              <p:spTgt spid="3"/>
                                            </p:tgtEl>
                                            <p:attrNameLst>
                                              <p:attrName>style.visibility</p:attrName>
                                            </p:attrNameLst>
                                          </p:cBhvr>
                                          <p:to>
                                            <p:strVal val="visible"/>
                                          </p:to>
                                        </p:set>
                                        <p:anim calcmode="lin" valueType="num">
                                          <p:cBhvr>
                                            <p:cTn id="15" dur="250" fill="hold"/>
                                            <p:tgtEl>
                                              <p:spTgt spid="3"/>
                                            </p:tgtEl>
                                            <p:attrNameLst>
                                              <p:attrName>ppt_w</p:attrName>
                                            </p:attrNameLst>
                                          </p:cBhvr>
                                          <p:tavLst>
                                            <p:tav tm="0">
                                              <p:val>
                                                <p:fltVal val="0"/>
                                              </p:val>
                                            </p:tav>
                                            <p:tav tm="100000">
                                              <p:val>
                                                <p:strVal val="#ppt_w"/>
                                              </p:val>
                                            </p:tav>
                                          </p:tavLst>
                                        </p:anim>
                                        <p:anim calcmode="lin" valueType="num">
                                          <p:cBhvr>
                                            <p:cTn id="16" dur="250" fill="hold"/>
                                            <p:tgtEl>
                                              <p:spTgt spid="3"/>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400"/>
                                      </p:stCondLst>
                                      <p:childTnLst>
                                        <p:animEffect transition="out" filter="fade">
                                          <p:cBhvr>
                                            <p:cTn id="18" dur="250"/>
                                            <p:tgtEl>
                                              <p:spTgt spid="3"/>
                                            </p:tgtEl>
                                          </p:cBhvr>
                                        </p:animEffect>
                                        <p:set>
                                          <p:cBhvr>
                                            <p:cTn id="19" dur="1" fill="hold">
                                              <p:stCondLst>
                                                <p:cond delay="249"/>
                                              </p:stCondLst>
                                            </p:cTn>
                                            <p:tgtEl>
                                              <p:spTgt spid="3"/>
                                            </p:tgtEl>
                                            <p:attrNameLst>
                                              <p:attrName>style.visibility</p:attrName>
                                            </p:attrNameLst>
                                          </p:cBhvr>
                                          <p:to>
                                            <p:strVal val="hidden"/>
                                          </p:to>
                                        </p:set>
                                      </p:childTnLst>
                                    </p:cTn>
                                  </p:par>
                                  <p:par>
                                    <p:cTn id="20" presetID="17" presetClass="entr" presetSubtype="4"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 calcmode="lin" valueType="num">
                                          <p:cBhvr>
                                            <p:cTn id="22" dur="250" fill="hold"/>
                                            <p:tgtEl>
                                              <p:spTgt spid="7"/>
                                            </p:tgtEl>
                                            <p:attrNameLst>
                                              <p:attrName>ppt_x</p:attrName>
                                            </p:attrNameLst>
                                          </p:cBhvr>
                                          <p:tavLst>
                                            <p:tav tm="0">
                                              <p:val>
                                                <p:strVal val="#ppt_x"/>
                                              </p:val>
                                            </p:tav>
                                            <p:tav tm="100000">
                                              <p:val>
                                                <p:strVal val="#ppt_x"/>
                                              </p:val>
                                            </p:tav>
                                          </p:tavLst>
                                        </p:anim>
                                        <p:anim calcmode="lin" valueType="num">
                                          <p:cBhvr>
                                            <p:cTn id="23" dur="250" fill="hold"/>
                                            <p:tgtEl>
                                              <p:spTgt spid="7"/>
                                            </p:tgtEl>
                                            <p:attrNameLst>
                                              <p:attrName>ppt_y</p:attrName>
                                            </p:attrNameLst>
                                          </p:cBhvr>
                                          <p:tavLst>
                                            <p:tav tm="0">
                                              <p:val>
                                                <p:strVal val="#ppt_y+#ppt_h/2"/>
                                              </p:val>
                                            </p:tav>
                                            <p:tav tm="100000">
                                              <p:val>
                                                <p:strVal val="#ppt_y"/>
                                              </p:val>
                                            </p:tav>
                                          </p:tavLst>
                                        </p:anim>
                                        <p:anim calcmode="lin" valueType="num">
                                          <p:cBhvr>
                                            <p:cTn id="24" dur="250" fill="hold"/>
                                            <p:tgtEl>
                                              <p:spTgt spid="7"/>
                                            </p:tgtEl>
                                            <p:attrNameLst>
                                              <p:attrName>ppt_w</p:attrName>
                                            </p:attrNameLst>
                                          </p:cBhvr>
                                          <p:tavLst>
                                            <p:tav tm="0">
                                              <p:val>
                                                <p:strVal val="#ppt_w"/>
                                              </p:val>
                                            </p:tav>
                                            <p:tav tm="100000">
                                              <p:val>
                                                <p:strVal val="#ppt_w"/>
                                              </p:val>
                                            </p:tav>
                                          </p:tavLst>
                                        </p:anim>
                                        <p:anim calcmode="lin" valueType="num">
                                          <p:cBhvr>
                                            <p:cTn id="25" dur="250" fill="hold"/>
                                            <p:tgtEl>
                                              <p:spTgt spid="7"/>
                                            </p:tgtEl>
                                            <p:attrNameLst>
                                              <p:attrName>ppt_h</p:attrName>
                                            </p:attrNameLst>
                                          </p:cBhvr>
                                          <p:tavLst>
                                            <p:tav tm="0">
                                              <p:val>
                                                <p:fltVal val="0"/>
                                              </p:val>
                                            </p:tav>
                                            <p:tav tm="100000">
                                              <p:val>
                                                <p:strVal val="#ppt_h"/>
                                              </p:val>
                                            </p:tav>
                                          </p:tavLst>
                                        </p:anim>
                                      </p:childTnLst>
                                    </p:cTn>
                                  </p:par>
                                  <p:par>
                                    <p:cTn id="26" presetID="17" presetClass="exit" presetSubtype="1" fill="hold" nodeType="withEffect">
                                      <p:stCondLst>
                                        <p:cond delay="650"/>
                                      </p:stCondLst>
                                      <p:childTnLst>
                                        <p:anim calcmode="lin" valueType="num">
                                          <p:cBhvr>
                                            <p:cTn id="27" dur="250"/>
                                            <p:tgtEl>
                                              <p:spTgt spid="7"/>
                                            </p:tgtEl>
                                            <p:attrNameLst>
                                              <p:attrName>ppt_x</p:attrName>
                                            </p:attrNameLst>
                                          </p:cBhvr>
                                          <p:tavLst>
                                            <p:tav tm="0">
                                              <p:val>
                                                <p:strVal val="ppt_x"/>
                                              </p:val>
                                            </p:tav>
                                            <p:tav tm="100000">
                                              <p:val>
                                                <p:strVal val="ppt_x"/>
                                              </p:val>
                                            </p:tav>
                                          </p:tavLst>
                                        </p:anim>
                                        <p:anim calcmode="lin" valueType="num">
                                          <p:cBhvr>
                                            <p:cTn id="28" dur="250"/>
                                            <p:tgtEl>
                                              <p:spTgt spid="7"/>
                                            </p:tgtEl>
                                            <p:attrNameLst>
                                              <p:attrName>ppt_y</p:attrName>
                                            </p:attrNameLst>
                                          </p:cBhvr>
                                          <p:tavLst>
                                            <p:tav tm="0">
                                              <p:val>
                                                <p:strVal val="ppt_y"/>
                                              </p:val>
                                            </p:tav>
                                            <p:tav tm="100000">
                                              <p:val>
                                                <p:strVal val="ppt_y-ppt_h/2"/>
                                              </p:val>
                                            </p:tav>
                                          </p:tavLst>
                                        </p:anim>
                                        <p:anim calcmode="lin" valueType="num">
                                          <p:cBhvr>
                                            <p:cTn id="29" dur="250"/>
                                            <p:tgtEl>
                                              <p:spTgt spid="7"/>
                                            </p:tgtEl>
                                            <p:attrNameLst>
                                              <p:attrName>ppt_w</p:attrName>
                                            </p:attrNameLst>
                                          </p:cBhvr>
                                          <p:tavLst>
                                            <p:tav tm="0">
                                              <p:val>
                                                <p:strVal val="ppt_w"/>
                                              </p:val>
                                            </p:tav>
                                            <p:tav tm="100000">
                                              <p:val>
                                                <p:strVal val="ppt_w"/>
                                              </p:val>
                                            </p:tav>
                                          </p:tavLst>
                                        </p:anim>
                                        <p:anim calcmode="lin" valueType="num">
                                          <p:cBhvr>
                                            <p:cTn id="30" dur="250"/>
                                            <p:tgtEl>
                                              <p:spTgt spid="7"/>
                                            </p:tgtEl>
                                            <p:attrNameLst>
                                              <p:attrName>ppt_h</p:attrName>
                                            </p:attrNameLst>
                                          </p:cBhvr>
                                          <p:tavLst>
                                            <p:tav tm="0">
                                              <p:val>
                                                <p:strVal val="ppt_h"/>
                                              </p:val>
                                            </p:tav>
                                            <p:tav tm="100000">
                                              <p:val>
                                                <p:fltVal val="0"/>
                                              </p:val>
                                            </p:tav>
                                          </p:tavLst>
                                        </p:anim>
                                        <p:set>
                                          <p:cBhvr>
                                            <p:cTn id="31" dur="1" fill="hold">
                                              <p:stCondLst>
                                                <p:cond delay="249"/>
                                              </p:stCondLst>
                                            </p:cTn>
                                            <p:tgtEl>
                                              <p:spTgt spid="7"/>
                                            </p:tgtEl>
                                            <p:attrNameLst>
                                              <p:attrName>style.visibility</p:attrName>
                                            </p:attrNameLst>
                                          </p:cBhvr>
                                          <p:to>
                                            <p:strVal val="hidden"/>
                                          </p:to>
                                        </p:set>
                                      </p:childTnLst>
                                    </p:cTn>
                                  </p:par>
                                  <p:par>
                                    <p:cTn id="32" presetID="23" presetClass="entr" presetSubtype="16" fill="hold" nodeType="withEffect">
                                      <p:stCondLst>
                                        <p:cond delay="750"/>
                                      </p:stCondLst>
                                      <p:childTnLst>
                                        <p:set>
                                          <p:cBhvr>
                                            <p:cTn id="33" dur="1" fill="hold">
                                              <p:stCondLst>
                                                <p:cond delay="0"/>
                                              </p:stCondLst>
                                            </p:cTn>
                                            <p:tgtEl>
                                              <p:spTgt spid="22"/>
                                            </p:tgtEl>
                                            <p:attrNameLst>
                                              <p:attrName>style.visibility</p:attrName>
                                            </p:attrNameLst>
                                          </p:cBhvr>
                                          <p:to>
                                            <p:strVal val="visible"/>
                                          </p:to>
                                        </p:set>
                                        <p:anim calcmode="lin" valueType="num">
                                          <p:cBhvr>
                                            <p:cTn id="34" dur="250" fill="hold"/>
                                            <p:tgtEl>
                                              <p:spTgt spid="22"/>
                                            </p:tgtEl>
                                            <p:attrNameLst>
                                              <p:attrName>ppt_w</p:attrName>
                                            </p:attrNameLst>
                                          </p:cBhvr>
                                          <p:tavLst>
                                            <p:tav tm="0">
                                              <p:val>
                                                <p:fltVal val="0"/>
                                              </p:val>
                                            </p:tav>
                                            <p:tav tm="100000">
                                              <p:val>
                                                <p:strVal val="#ppt_w"/>
                                              </p:val>
                                            </p:tav>
                                          </p:tavLst>
                                        </p:anim>
                                        <p:anim calcmode="lin" valueType="num">
                                          <p:cBhvr>
                                            <p:cTn id="35" dur="250" fill="hold"/>
                                            <p:tgtEl>
                                              <p:spTgt spid="22"/>
                                            </p:tgtEl>
                                            <p:attrNameLst>
                                              <p:attrName>ppt_h</p:attrName>
                                            </p:attrNameLst>
                                          </p:cBhvr>
                                          <p:tavLst>
                                            <p:tav tm="0">
                                              <p:val>
                                                <p:fltVal val="0"/>
                                              </p:val>
                                            </p:tav>
                                            <p:tav tm="100000">
                                              <p:val>
                                                <p:strVal val="#ppt_h"/>
                                              </p:val>
                                            </p:tav>
                                          </p:tavLst>
                                        </p:anim>
                                      </p:childTnLst>
                                    </p:cTn>
                                  </p:par>
                                  <p:par>
                                    <p:cTn id="36" presetID="42" presetClass="path" presetSubtype="0" fill="hold" nodeType="withEffect">
                                      <p:stCondLst>
                                        <p:cond delay="1000"/>
                                      </p:stCondLst>
                                      <p:childTnLst>
                                        <p:animMotion origin="layout" path="M 0 1.11111E-6 L 0 0.07315 " pathEditMode="relative" rAng="0" ptsTypes="AA">
                                          <p:cBhvr>
                                            <p:cTn id="37" dur="250" fill="hold"/>
                                            <p:tgtEl>
                                              <p:spTgt spid="22"/>
                                            </p:tgtEl>
                                            <p:attrNameLst>
                                              <p:attrName>ppt_x</p:attrName>
                                              <p:attrName>ppt_y</p:attrName>
                                            </p:attrNameLst>
                                          </p:cBhvr>
                                          <p:rCtr x="0" y="3657"/>
                                        </p:animMotion>
                                      </p:childTnLst>
                                    </p:cTn>
                                  </p:par>
                                  <p:par>
                                    <p:cTn id="38" presetID="22" presetClass="entr" presetSubtype="1"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par>
                                    <p:cTn id="41" presetID="17" presetClass="entr" presetSubtype="1" fill="hold" nodeType="withEffect">
                                      <p:stCondLst>
                                        <p:cond delay="20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ppt_h/2"/>
                                              </p:val>
                                            </p:tav>
                                            <p:tav tm="100000">
                                              <p:val>
                                                <p:strVal val="#ppt_y"/>
                                              </p:val>
                                            </p:tav>
                                          </p:tavLst>
                                        </p:anim>
                                        <p:anim calcmode="lin" valueType="num">
                                          <p:cBhvr>
                                            <p:cTn id="45" dur="500" fill="hold"/>
                                            <p:tgtEl>
                                              <p:spTgt spid="9"/>
                                            </p:tgtEl>
                                            <p:attrNameLst>
                                              <p:attrName>ppt_w</p:attrName>
                                            </p:attrNameLst>
                                          </p:cBhvr>
                                          <p:tavLst>
                                            <p:tav tm="0">
                                              <p:val>
                                                <p:strVal val="#ppt_w"/>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childTnLst>
                                    </p:cTn>
                                  </p:par>
                                  <p:par>
                                    <p:cTn id="47" presetID="1" presetClass="entr" presetSubtype="0" fill="hold" nodeType="withEffect">
                                      <p:stCondLst>
                                        <p:cond delay="2000"/>
                                      </p:stCondLst>
                                      <p:childTnLst>
                                        <p:set>
                                          <p:cBhvr>
                                            <p:cTn id="48" dur="1" fill="hold">
                                              <p:stCondLst>
                                                <p:cond delay="0"/>
                                              </p:stCondLst>
                                            </p:cTn>
                                            <p:tgtEl>
                                              <p:spTgt spid="20"/>
                                            </p:tgtEl>
                                            <p:attrNameLst>
                                              <p:attrName>style.visibility</p:attrName>
                                            </p:attrNameLst>
                                          </p:cBhvr>
                                          <p:to>
                                            <p:strVal val="visible"/>
                                          </p:to>
                                        </p:set>
                                      </p:childTnLst>
                                    </p:cTn>
                                  </p:par>
                                  <p:par>
                                    <p:cTn id="49" presetID="42" presetClass="path" presetSubtype="0" fill="hold" nodeType="withEffect">
                                      <p:stCondLst>
                                        <p:cond delay="2000"/>
                                      </p:stCondLst>
                                      <p:childTnLst>
                                        <p:animMotion origin="layout" path="M 0 1.85185E-6 L 0 0.54606 " pathEditMode="relative" rAng="0" ptsTypes="AA">
                                          <p:cBhvr>
                                            <p:cTn id="50" dur="500" fill="hold"/>
                                            <p:tgtEl>
                                              <p:spTgt spid="20"/>
                                            </p:tgtEl>
                                            <p:attrNameLst>
                                              <p:attrName>ppt_x</p:attrName>
                                              <p:attrName>ppt_y</p:attrName>
                                            </p:attrNameLst>
                                          </p:cBhvr>
                                          <p:rCtr x="0" y="27292"/>
                                        </p:animMotion>
                                      </p:childTnLst>
                                    </p:cTn>
                                  </p:par>
                                  <p:par>
                                    <p:cTn id="51" presetID="23" presetClass="entr" presetSubtype="16" fill="hold" grpId="0" nodeType="withEffect">
                                      <p:stCondLst>
                                        <p:cond delay="650"/>
                                      </p:stCondLst>
                                      <p:childTnLst>
                                        <p:set>
                                          <p:cBhvr>
                                            <p:cTn id="52" dur="1" fill="hold">
                                              <p:stCondLst>
                                                <p:cond delay="0"/>
                                              </p:stCondLst>
                                            </p:cTn>
                                            <p:tgtEl>
                                              <p:spTgt spid="41"/>
                                            </p:tgtEl>
                                            <p:attrNameLst>
                                              <p:attrName>style.visibility</p:attrName>
                                            </p:attrNameLst>
                                          </p:cBhvr>
                                          <p:to>
                                            <p:strVal val="visible"/>
                                          </p:to>
                                        </p:set>
                                        <p:anim calcmode="lin" valueType="num">
                                          <p:cBhvr>
                                            <p:cTn id="53" dur="250" fill="hold"/>
                                            <p:tgtEl>
                                              <p:spTgt spid="41"/>
                                            </p:tgtEl>
                                            <p:attrNameLst>
                                              <p:attrName>ppt_w</p:attrName>
                                            </p:attrNameLst>
                                          </p:cBhvr>
                                          <p:tavLst>
                                            <p:tav tm="0">
                                              <p:val>
                                                <p:fltVal val="0"/>
                                              </p:val>
                                            </p:tav>
                                            <p:tav tm="100000">
                                              <p:val>
                                                <p:strVal val="#ppt_w"/>
                                              </p:val>
                                            </p:tav>
                                          </p:tavLst>
                                        </p:anim>
                                        <p:anim calcmode="lin" valueType="num">
                                          <p:cBhvr>
                                            <p:cTn id="54" dur="250" fill="hold"/>
                                            <p:tgtEl>
                                              <p:spTgt spid="4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730"/>
                                      </p:stCondLst>
                                      <p:childTnLst>
                                        <p:set>
                                          <p:cBhvr>
                                            <p:cTn id="56" dur="1" fill="hold">
                                              <p:stCondLst>
                                                <p:cond delay="0"/>
                                              </p:stCondLst>
                                            </p:cTn>
                                            <p:tgtEl>
                                              <p:spTgt spid="42"/>
                                            </p:tgtEl>
                                            <p:attrNameLst>
                                              <p:attrName>style.visibility</p:attrName>
                                            </p:attrNameLst>
                                          </p:cBhvr>
                                          <p:to>
                                            <p:strVal val="visible"/>
                                          </p:to>
                                        </p:set>
                                        <p:anim calcmode="lin" valueType="num">
                                          <p:cBhvr>
                                            <p:cTn id="57" dur="250" fill="hold"/>
                                            <p:tgtEl>
                                              <p:spTgt spid="42"/>
                                            </p:tgtEl>
                                            <p:attrNameLst>
                                              <p:attrName>ppt_w</p:attrName>
                                            </p:attrNameLst>
                                          </p:cBhvr>
                                          <p:tavLst>
                                            <p:tav tm="0">
                                              <p:val>
                                                <p:fltVal val="0"/>
                                              </p:val>
                                            </p:tav>
                                            <p:tav tm="100000">
                                              <p:val>
                                                <p:strVal val="#ppt_w"/>
                                              </p:val>
                                            </p:tav>
                                          </p:tavLst>
                                        </p:anim>
                                        <p:anim calcmode="lin" valueType="num">
                                          <p:cBhvr>
                                            <p:cTn id="58" dur="250" fill="hold"/>
                                            <p:tgtEl>
                                              <p:spTgt spid="42"/>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810"/>
                                      </p:stCondLst>
                                      <p:childTnLst>
                                        <p:set>
                                          <p:cBhvr>
                                            <p:cTn id="60" dur="1" fill="hold">
                                              <p:stCondLst>
                                                <p:cond delay="0"/>
                                              </p:stCondLst>
                                            </p:cTn>
                                            <p:tgtEl>
                                              <p:spTgt spid="43"/>
                                            </p:tgtEl>
                                            <p:attrNameLst>
                                              <p:attrName>style.visibility</p:attrName>
                                            </p:attrNameLst>
                                          </p:cBhvr>
                                          <p:to>
                                            <p:strVal val="visible"/>
                                          </p:to>
                                        </p:set>
                                        <p:anim calcmode="lin" valueType="num">
                                          <p:cBhvr>
                                            <p:cTn id="61" dur="250" fill="hold"/>
                                            <p:tgtEl>
                                              <p:spTgt spid="43"/>
                                            </p:tgtEl>
                                            <p:attrNameLst>
                                              <p:attrName>ppt_w</p:attrName>
                                            </p:attrNameLst>
                                          </p:cBhvr>
                                          <p:tavLst>
                                            <p:tav tm="0">
                                              <p:val>
                                                <p:fltVal val="0"/>
                                              </p:val>
                                            </p:tav>
                                            <p:tav tm="100000">
                                              <p:val>
                                                <p:strVal val="#ppt_w"/>
                                              </p:val>
                                            </p:tav>
                                          </p:tavLst>
                                        </p:anim>
                                        <p:anim calcmode="lin" valueType="num">
                                          <p:cBhvr>
                                            <p:cTn id="62" dur="250" fill="hold"/>
                                            <p:tgtEl>
                                              <p:spTgt spid="43"/>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890"/>
                                      </p:stCondLst>
                                      <p:childTnLst>
                                        <p:set>
                                          <p:cBhvr>
                                            <p:cTn id="64" dur="1" fill="hold">
                                              <p:stCondLst>
                                                <p:cond delay="0"/>
                                              </p:stCondLst>
                                            </p:cTn>
                                            <p:tgtEl>
                                              <p:spTgt spid="44"/>
                                            </p:tgtEl>
                                            <p:attrNameLst>
                                              <p:attrName>style.visibility</p:attrName>
                                            </p:attrNameLst>
                                          </p:cBhvr>
                                          <p:to>
                                            <p:strVal val="visible"/>
                                          </p:to>
                                        </p:set>
                                        <p:anim calcmode="lin" valueType="num">
                                          <p:cBhvr>
                                            <p:cTn id="65" dur="250" fill="hold"/>
                                            <p:tgtEl>
                                              <p:spTgt spid="44"/>
                                            </p:tgtEl>
                                            <p:attrNameLst>
                                              <p:attrName>ppt_w</p:attrName>
                                            </p:attrNameLst>
                                          </p:cBhvr>
                                          <p:tavLst>
                                            <p:tav tm="0">
                                              <p:val>
                                                <p:fltVal val="0"/>
                                              </p:val>
                                            </p:tav>
                                            <p:tav tm="100000">
                                              <p:val>
                                                <p:strVal val="#ppt_w"/>
                                              </p:val>
                                            </p:tav>
                                          </p:tavLst>
                                        </p:anim>
                                        <p:anim calcmode="lin" valueType="num">
                                          <p:cBhvr>
                                            <p:cTn id="66" dur="250" fill="hold"/>
                                            <p:tgtEl>
                                              <p:spTgt spid="44"/>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97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50" fill="hold"/>
                                            <p:tgtEl>
                                              <p:spTgt spid="45"/>
                                            </p:tgtEl>
                                            <p:attrNameLst>
                                              <p:attrName>ppt_w</p:attrName>
                                            </p:attrNameLst>
                                          </p:cBhvr>
                                          <p:tavLst>
                                            <p:tav tm="0">
                                              <p:val>
                                                <p:fltVal val="0"/>
                                              </p:val>
                                            </p:tav>
                                            <p:tav tm="100000">
                                              <p:val>
                                                <p:strVal val="#ppt_w"/>
                                              </p:val>
                                            </p:tav>
                                          </p:tavLst>
                                        </p:anim>
                                        <p:anim calcmode="lin" valueType="num">
                                          <p:cBhvr>
                                            <p:cTn id="70" dur="250" fill="hold"/>
                                            <p:tgtEl>
                                              <p:spTgt spid="45"/>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1050"/>
                                      </p:stCondLst>
                                      <p:childTnLst>
                                        <p:set>
                                          <p:cBhvr>
                                            <p:cTn id="72" dur="1" fill="hold">
                                              <p:stCondLst>
                                                <p:cond delay="0"/>
                                              </p:stCondLst>
                                            </p:cTn>
                                            <p:tgtEl>
                                              <p:spTgt spid="46"/>
                                            </p:tgtEl>
                                            <p:attrNameLst>
                                              <p:attrName>style.visibility</p:attrName>
                                            </p:attrNameLst>
                                          </p:cBhvr>
                                          <p:to>
                                            <p:strVal val="visible"/>
                                          </p:to>
                                        </p:set>
                                        <p:anim calcmode="lin" valueType="num">
                                          <p:cBhvr>
                                            <p:cTn id="73" dur="250" fill="hold"/>
                                            <p:tgtEl>
                                              <p:spTgt spid="46"/>
                                            </p:tgtEl>
                                            <p:attrNameLst>
                                              <p:attrName>ppt_w</p:attrName>
                                            </p:attrNameLst>
                                          </p:cBhvr>
                                          <p:tavLst>
                                            <p:tav tm="0">
                                              <p:val>
                                                <p:fltVal val="0"/>
                                              </p:val>
                                            </p:tav>
                                            <p:tav tm="100000">
                                              <p:val>
                                                <p:strVal val="#ppt_w"/>
                                              </p:val>
                                            </p:tav>
                                          </p:tavLst>
                                        </p:anim>
                                        <p:anim calcmode="lin" valueType="num">
                                          <p:cBhvr>
                                            <p:cTn id="74" dur="250" fill="hold"/>
                                            <p:tgtEl>
                                              <p:spTgt spid="46"/>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1130"/>
                                      </p:stCondLst>
                                      <p:childTnLst>
                                        <p:set>
                                          <p:cBhvr>
                                            <p:cTn id="76" dur="1" fill="hold">
                                              <p:stCondLst>
                                                <p:cond delay="0"/>
                                              </p:stCondLst>
                                            </p:cTn>
                                            <p:tgtEl>
                                              <p:spTgt spid="47"/>
                                            </p:tgtEl>
                                            <p:attrNameLst>
                                              <p:attrName>style.visibility</p:attrName>
                                            </p:attrNameLst>
                                          </p:cBhvr>
                                          <p:to>
                                            <p:strVal val="visible"/>
                                          </p:to>
                                        </p:set>
                                        <p:anim calcmode="lin" valueType="num">
                                          <p:cBhvr>
                                            <p:cTn id="77" dur="250" fill="hold"/>
                                            <p:tgtEl>
                                              <p:spTgt spid="47"/>
                                            </p:tgtEl>
                                            <p:attrNameLst>
                                              <p:attrName>ppt_w</p:attrName>
                                            </p:attrNameLst>
                                          </p:cBhvr>
                                          <p:tavLst>
                                            <p:tav tm="0">
                                              <p:val>
                                                <p:fltVal val="0"/>
                                              </p:val>
                                            </p:tav>
                                            <p:tav tm="100000">
                                              <p:val>
                                                <p:strVal val="#ppt_w"/>
                                              </p:val>
                                            </p:tav>
                                          </p:tavLst>
                                        </p:anim>
                                        <p:anim calcmode="lin" valueType="num">
                                          <p:cBhvr>
                                            <p:cTn id="78" dur="250" fill="hold"/>
                                            <p:tgtEl>
                                              <p:spTgt spid="47"/>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1210"/>
                                      </p:stCondLst>
                                      <p:childTnLst>
                                        <p:set>
                                          <p:cBhvr>
                                            <p:cTn id="80" dur="1" fill="hold">
                                              <p:stCondLst>
                                                <p:cond delay="0"/>
                                              </p:stCondLst>
                                            </p:cTn>
                                            <p:tgtEl>
                                              <p:spTgt spid="48"/>
                                            </p:tgtEl>
                                            <p:attrNameLst>
                                              <p:attrName>style.visibility</p:attrName>
                                            </p:attrNameLst>
                                          </p:cBhvr>
                                          <p:to>
                                            <p:strVal val="visible"/>
                                          </p:to>
                                        </p:set>
                                        <p:anim calcmode="lin" valueType="num">
                                          <p:cBhvr>
                                            <p:cTn id="81" dur="250" fill="hold"/>
                                            <p:tgtEl>
                                              <p:spTgt spid="48"/>
                                            </p:tgtEl>
                                            <p:attrNameLst>
                                              <p:attrName>ppt_w</p:attrName>
                                            </p:attrNameLst>
                                          </p:cBhvr>
                                          <p:tavLst>
                                            <p:tav tm="0">
                                              <p:val>
                                                <p:fltVal val="0"/>
                                              </p:val>
                                            </p:tav>
                                            <p:tav tm="100000">
                                              <p:val>
                                                <p:strVal val="#ppt_w"/>
                                              </p:val>
                                            </p:tav>
                                          </p:tavLst>
                                        </p:anim>
                                        <p:anim calcmode="lin" valueType="num">
                                          <p:cBhvr>
                                            <p:cTn id="82" dur="250" fill="hold"/>
                                            <p:tgtEl>
                                              <p:spTgt spid="48"/>
                                            </p:tgtEl>
                                            <p:attrNameLst>
                                              <p:attrName>ppt_h</p:attrName>
                                            </p:attrNameLst>
                                          </p:cBhvr>
                                          <p:tavLst>
                                            <p:tav tm="0">
                                              <p:val>
                                                <p:fltVal val="0"/>
                                              </p:val>
                                            </p:tav>
                                            <p:tav tm="100000">
                                              <p:val>
                                                <p:strVal val="#ppt_h"/>
                                              </p:val>
                                            </p:tav>
                                          </p:tavLst>
                                        </p:anim>
                                      </p:childTnLst>
                                    </p:cTn>
                                  </p:par>
                                  <p:par>
                                    <p:cTn id="83" presetID="23" presetClass="exit" presetSubtype="32" fill="hold" grpId="1" nodeType="withEffect">
                                      <p:stCondLst>
                                        <p:cond delay="900"/>
                                      </p:stCondLst>
                                      <p:childTnLst>
                                        <p:anim calcmode="lin" valueType="num">
                                          <p:cBhvr>
                                            <p:cTn id="84" dur="250"/>
                                            <p:tgtEl>
                                              <p:spTgt spid="41"/>
                                            </p:tgtEl>
                                            <p:attrNameLst>
                                              <p:attrName>ppt_w</p:attrName>
                                            </p:attrNameLst>
                                          </p:cBhvr>
                                          <p:tavLst>
                                            <p:tav tm="0">
                                              <p:val>
                                                <p:strVal val="ppt_w"/>
                                              </p:val>
                                            </p:tav>
                                            <p:tav tm="100000">
                                              <p:val>
                                                <p:fltVal val="0"/>
                                              </p:val>
                                            </p:tav>
                                          </p:tavLst>
                                        </p:anim>
                                        <p:anim calcmode="lin" valueType="num">
                                          <p:cBhvr>
                                            <p:cTn id="85" dur="250"/>
                                            <p:tgtEl>
                                              <p:spTgt spid="41"/>
                                            </p:tgtEl>
                                            <p:attrNameLst>
                                              <p:attrName>ppt_h</p:attrName>
                                            </p:attrNameLst>
                                          </p:cBhvr>
                                          <p:tavLst>
                                            <p:tav tm="0">
                                              <p:val>
                                                <p:strVal val="ppt_h"/>
                                              </p:val>
                                            </p:tav>
                                            <p:tav tm="100000">
                                              <p:val>
                                                <p:fltVal val="0"/>
                                              </p:val>
                                            </p:tav>
                                          </p:tavLst>
                                        </p:anim>
                                        <p:set>
                                          <p:cBhvr>
                                            <p:cTn id="86" dur="1" fill="hold">
                                              <p:stCondLst>
                                                <p:cond delay="249"/>
                                              </p:stCondLst>
                                            </p:cTn>
                                            <p:tgtEl>
                                              <p:spTgt spid="41"/>
                                            </p:tgtEl>
                                            <p:attrNameLst>
                                              <p:attrName>style.visibility</p:attrName>
                                            </p:attrNameLst>
                                          </p:cBhvr>
                                          <p:to>
                                            <p:strVal val="hidden"/>
                                          </p:to>
                                        </p:set>
                                      </p:childTnLst>
                                    </p:cTn>
                                  </p:par>
                                  <p:par>
                                    <p:cTn id="87" presetID="23" presetClass="exit" presetSubtype="32" fill="hold" grpId="1" nodeType="withEffect">
                                      <p:stCondLst>
                                        <p:cond delay="980"/>
                                      </p:stCondLst>
                                      <p:childTnLst>
                                        <p:anim calcmode="lin" valueType="num">
                                          <p:cBhvr>
                                            <p:cTn id="88" dur="250"/>
                                            <p:tgtEl>
                                              <p:spTgt spid="42"/>
                                            </p:tgtEl>
                                            <p:attrNameLst>
                                              <p:attrName>ppt_w</p:attrName>
                                            </p:attrNameLst>
                                          </p:cBhvr>
                                          <p:tavLst>
                                            <p:tav tm="0">
                                              <p:val>
                                                <p:strVal val="ppt_w"/>
                                              </p:val>
                                            </p:tav>
                                            <p:tav tm="100000">
                                              <p:val>
                                                <p:fltVal val="0"/>
                                              </p:val>
                                            </p:tav>
                                          </p:tavLst>
                                        </p:anim>
                                        <p:anim calcmode="lin" valueType="num">
                                          <p:cBhvr>
                                            <p:cTn id="89" dur="250"/>
                                            <p:tgtEl>
                                              <p:spTgt spid="42"/>
                                            </p:tgtEl>
                                            <p:attrNameLst>
                                              <p:attrName>ppt_h</p:attrName>
                                            </p:attrNameLst>
                                          </p:cBhvr>
                                          <p:tavLst>
                                            <p:tav tm="0">
                                              <p:val>
                                                <p:strVal val="ppt_h"/>
                                              </p:val>
                                            </p:tav>
                                            <p:tav tm="100000">
                                              <p:val>
                                                <p:fltVal val="0"/>
                                              </p:val>
                                            </p:tav>
                                          </p:tavLst>
                                        </p:anim>
                                        <p:set>
                                          <p:cBhvr>
                                            <p:cTn id="90" dur="1" fill="hold">
                                              <p:stCondLst>
                                                <p:cond delay="249"/>
                                              </p:stCondLst>
                                            </p:cTn>
                                            <p:tgtEl>
                                              <p:spTgt spid="42"/>
                                            </p:tgtEl>
                                            <p:attrNameLst>
                                              <p:attrName>style.visibility</p:attrName>
                                            </p:attrNameLst>
                                          </p:cBhvr>
                                          <p:to>
                                            <p:strVal val="hidden"/>
                                          </p:to>
                                        </p:set>
                                      </p:childTnLst>
                                    </p:cTn>
                                  </p:par>
                                  <p:par>
                                    <p:cTn id="91" presetID="23" presetClass="exit" presetSubtype="32" fill="hold" grpId="1" nodeType="withEffect">
                                      <p:stCondLst>
                                        <p:cond delay="1060"/>
                                      </p:stCondLst>
                                      <p:childTnLst>
                                        <p:anim calcmode="lin" valueType="num">
                                          <p:cBhvr>
                                            <p:cTn id="92" dur="250"/>
                                            <p:tgtEl>
                                              <p:spTgt spid="43"/>
                                            </p:tgtEl>
                                            <p:attrNameLst>
                                              <p:attrName>ppt_w</p:attrName>
                                            </p:attrNameLst>
                                          </p:cBhvr>
                                          <p:tavLst>
                                            <p:tav tm="0">
                                              <p:val>
                                                <p:strVal val="ppt_w"/>
                                              </p:val>
                                            </p:tav>
                                            <p:tav tm="100000">
                                              <p:val>
                                                <p:fltVal val="0"/>
                                              </p:val>
                                            </p:tav>
                                          </p:tavLst>
                                        </p:anim>
                                        <p:anim calcmode="lin" valueType="num">
                                          <p:cBhvr>
                                            <p:cTn id="93" dur="250"/>
                                            <p:tgtEl>
                                              <p:spTgt spid="43"/>
                                            </p:tgtEl>
                                            <p:attrNameLst>
                                              <p:attrName>ppt_h</p:attrName>
                                            </p:attrNameLst>
                                          </p:cBhvr>
                                          <p:tavLst>
                                            <p:tav tm="0">
                                              <p:val>
                                                <p:strVal val="ppt_h"/>
                                              </p:val>
                                            </p:tav>
                                            <p:tav tm="100000">
                                              <p:val>
                                                <p:fltVal val="0"/>
                                              </p:val>
                                            </p:tav>
                                          </p:tavLst>
                                        </p:anim>
                                        <p:set>
                                          <p:cBhvr>
                                            <p:cTn id="94" dur="1" fill="hold">
                                              <p:stCondLst>
                                                <p:cond delay="249"/>
                                              </p:stCondLst>
                                            </p:cTn>
                                            <p:tgtEl>
                                              <p:spTgt spid="43"/>
                                            </p:tgtEl>
                                            <p:attrNameLst>
                                              <p:attrName>style.visibility</p:attrName>
                                            </p:attrNameLst>
                                          </p:cBhvr>
                                          <p:to>
                                            <p:strVal val="hidden"/>
                                          </p:to>
                                        </p:set>
                                      </p:childTnLst>
                                    </p:cTn>
                                  </p:par>
                                  <p:par>
                                    <p:cTn id="95" presetID="23" presetClass="exit" presetSubtype="32" fill="hold" grpId="1" nodeType="withEffect">
                                      <p:stCondLst>
                                        <p:cond delay="1140"/>
                                      </p:stCondLst>
                                      <p:childTnLst>
                                        <p:anim calcmode="lin" valueType="num">
                                          <p:cBhvr>
                                            <p:cTn id="96" dur="250"/>
                                            <p:tgtEl>
                                              <p:spTgt spid="44"/>
                                            </p:tgtEl>
                                            <p:attrNameLst>
                                              <p:attrName>ppt_w</p:attrName>
                                            </p:attrNameLst>
                                          </p:cBhvr>
                                          <p:tavLst>
                                            <p:tav tm="0">
                                              <p:val>
                                                <p:strVal val="ppt_w"/>
                                              </p:val>
                                            </p:tav>
                                            <p:tav tm="100000">
                                              <p:val>
                                                <p:fltVal val="0"/>
                                              </p:val>
                                            </p:tav>
                                          </p:tavLst>
                                        </p:anim>
                                        <p:anim calcmode="lin" valueType="num">
                                          <p:cBhvr>
                                            <p:cTn id="97" dur="250"/>
                                            <p:tgtEl>
                                              <p:spTgt spid="44"/>
                                            </p:tgtEl>
                                            <p:attrNameLst>
                                              <p:attrName>ppt_h</p:attrName>
                                            </p:attrNameLst>
                                          </p:cBhvr>
                                          <p:tavLst>
                                            <p:tav tm="0">
                                              <p:val>
                                                <p:strVal val="ppt_h"/>
                                              </p:val>
                                            </p:tav>
                                            <p:tav tm="100000">
                                              <p:val>
                                                <p:fltVal val="0"/>
                                              </p:val>
                                            </p:tav>
                                          </p:tavLst>
                                        </p:anim>
                                        <p:set>
                                          <p:cBhvr>
                                            <p:cTn id="98" dur="1" fill="hold">
                                              <p:stCondLst>
                                                <p:cond delay="249"/>
                                              </p:stCondLst>
                                            </p:cTn>
                                            <p:tgtEl>
                                              <p:spTgt spid="44"/>
                                            </p:tgtEl>
                                            <p:attrNameLst>
                                              <p:attrName>style.visibility</p:attrName>
                                            </p:attrNameLst>
                                          </p:cBhvr>
                                          <p:to>
                                            <p:strVal val="hidden"/>
                                          </p:to>
                                        </p:set>
                                      </p:childTnLst>
                                    </p:cTn>
                                  </p:par>
                                  <p:par>
                                    <p:cTn id="99" presetID="23" presetClass="exit" presetSubtype="32" fill="hold" grpId="1" nodeType="withEffect">
                                      <p:stCondLst>
                                        <p:cond delay="1220"/>
                                      </p:stCondLst>
                                      <p:childTnLst>
                                        <p:anim calcmode="lin" valueType="num">
                                          <p:cBhvr>
                                            <p:cTn id="100" dur="250"/>
                                            <p:tgtEl>
                                              <p:spTgt spid="45"/>
                                            </p:tgtEl>
                                            <p:attrNameLst>
                                              <p:attrName>ppt_w</p:attrName>
                                            </p:attrNameLst>
                                          </p:cBhvr>
                                          <p:tavLst>
                                            <p:tav tm="0">
                                              <p:val>
                                                <p:strVal val="ppt_w"/>
                                              </p:val>
                                            </p:tav>
                                            <p:tav tm="100000">
                                              <p:val>
                                                <p:fltVal val="0"/>
                                              </p:val>
                                            </p:tav>
                                          </p:tavLst>
                                        </p:anim>
                                        <p:anim calcmode="lin" valueType="num">
                                          <p:cBhvr>
                                            <p:cTn id="101" dur="250"/>
                                            <p:tgtEl>
                                              <p:spTgt spid="45"/>
                                            </p:tgtEl>
                                            <p:attrNameLst>
                                              <p:attrName>ppt_h</p:attrName>
                                            </p:attrNameLst>
                                          </p:cBhvr>
                                          <p:tavLst>
                                            <p:tav tm="0">
                                              <p:val>
                                                <p:strVal val="ppt_h"/>
                                              </p:val>
                                            </p:tav>
                                            <p:tav tm="100000">
                                              <p:val>
                                                <p:fltVal val="0"/>
                                              </p:val>
                                            </p:tav>
                                          </p:tavLst>
                                        </p:anim>
                                        <p:set>
                                          <p:cBhvr>
                                            <p:cTn id="102" dur="1" fill="hold">
                                              <p:stCondLst>
                                                <p:cond delay="249"/>
                                              </p:stCondLst>
                                            </p:cTn>
                                            <p:tgtEl>
                                              <p:spTgt spid="45"/>
                                            </p:tgtEl>
                                            <p:attrNameLst>
                                              <p:attrName>style.visibility</p:attrName>
                                            </p:attrNameLst>
                                          </p:cBhvr>
                                          <p:to>
                                            <p:strVal val="hidden"/>
                                          </p:to>
                                        </p:set>
                                      </p:childTnLst>
                                    </p:cTn>
                                  </p:par>
                                  <p:par>
                                    <p:cTn id="103" presetID="23" presetClass="exit" presetSubtype="32" fill="hold" grpId="1" nodeType="withEffect">
                                      <p:stCondLst>
                                        <p:cond delay="1300"/>
                                      </p:stCondLst>
                                      <p:childTnLst>
                                        <p:anim calcmode="lin" valueType="num">
                                          <p:cBhvr>
                                            <p:cTn id="104" dur="250"/>
                                            <p:tgtEl>
                                              <p:spTgt spid="46"/>
                                            </p:tgtEl>
                                            <p:attrNameLst>
                                              <p:attrName>ppt_w</p:attrName>
                                            </p:attrNameLst>
                                          </p:cBhvr>
                                          <p:tavLst>
                                            <p:tav tm="0">
                                              <p:val>
                                                <p:strVal val="ppt_w"/>
                                              </p:val>
                                            </p:tav>
                                            <p:tav tm="100000">
                                              <p:val>
                                                <p:fltVal val="0"/>
                                              </p:val>
                                            </p:tav>
                                          </p:tavLst>
                                        </p:anim>
                                        <p:anim calcmode="lin" valueType="num">
                                          <p:cBhvr>
                                            <p:cTn id="105" dur="250"/>
                                            <p:tgtEl>
                                              <p:spTgt spid="46"/>
                                            </p:tgtEl>
                                            <p:attrNameLst>
                                              <p:attrName>ppt_h</p:attrName>
                                            </p:attrNameLst>
                                          </p:cBhvr>
                                          <p:tavLst>
                                            <p:tav tm="0">
                                              <p:val>
                                                <p:strVal val="ppt_h"/>
                                              </p:val>
                                            </p:tav>
                                            <p:tav tm="100000">
                                              <p:val>
                                                <p:fltVal val="0"/>
                                              </p:val>
                                            </p:tav>
                                          </p:tavLst>
                                        </p:anim>
                                        <p:set>
                                          <p:cBhvr>
                                            <p:cTn id="106" dur="1" fill="hold">
                                              <p:stCondLst>
                                                <p:cond delay="249"/>
                                              </p:stCondLst>
                                            </p:cTn>
                                            <p:tgtEl>
                                              <p:spTgt spid="46"/>
                                            </p:tgtEl>
                                            <p:attrNameLst>
                                              <p:attrName>style.visibility</p:attrName>
                                            </p:attrNameLst>
                                          </p:cBhvr>
                                          <p:to>
                                            <p:strVal val="hidden"/>
                                          </p:to>
                                        </p:set>
                                      </p:childTnLst>
                                    </p:cTn>
                                  </p:par>
                                  <p:par>
                                    <p:cTn id="107" presetID="23" presetClass="exit" presetSubtype="32" fill="hold" grpId="1" nodeType="withEffect">
                                      <p:stCondLst>
                                        <p:cond delay="1380"/>
                                      </p:stCondLst>
                                      <p:childTnLst>
                                        <p:anim calcmode="lin" valueType="num">
                                          <p:cBhvr>
                                            <p:cTn id="108" dur="250"/>
                                            <p:tgtEl>
                                              <p:spTgt spid="47"/>
                                            </p:tgtEl>
                                            <p:attrNameLst>
                                              <p:attrName>ppt_w</p:attrName>
                                            </p:attrNameLst>
                                          </p:cBhvr>
                                          <p:tavLst>
                                            <p:tav tm="0">
                                              <p:val>
                                                <p:strVal val="ppt_w"/>
                                              </p:val>
                                            </p:tav>
                                            <p:tav tm="100000">
                                              <p:val>
                                                <p:fltVal val="0"/>
                                              </p:val>
                                            </p:tav>
                                          </p:tavLst>
                                        </p:anim>
                                        <p:anim calcmode="lin" valueType="num">
                                          <p:cBhvr>
                                            <p:cTn id="109" dur="250"/>
                                            <p:tgtEl>
                                              <p:spTgt spid="47"/>
                                            </p:tgtEl>
                                            <p:attrNameLst>
                                              <p:attrName>ppt_h</p:attrName>
                                            </p:attrNameLst>
                                          </p:cBhvr>
                                          <p:tavLst>
                                            <p:tav tm="0">
                                              <p:val>
                                                <p:strVal val="ppt_h"/>
                                              </p:val>
                                            </p:tav>
                                            <p:tav tm="100000">
                                              <p:val>
                                                <p:fltVal val="0"/>
                                              </p:val>
                                            </p:tav>
                                          </p:tavLst>
                                        </p:anim>
                                        <p:set>
                                          <p:cBhvr>
                                            <p:cTn id="110" dur="1" fill="hold">
                                              <p:stCondLst>
                                                <p:cond delay="249"/>
                                              </p:stCondLst>
                                            </p:cTn>
                                            <p:tgtEl>
                                              <p:spTgt spid="47"/>
                                            </p:tgtEl>
                                            <p:attrNameLst>
                                              <p:attrName>style.visibility</p:attrName>
                                            </p:attrNameLst>
                                          </p:cBhvr>
                                          <p:to>
                                            <p:strVal val="hidden"/>
                                          </p:to>
                                        </p:set>
                                      </p:childTnLst>
                                    </p:cTn>
                                  </p:par>
                                  <p:par>
                                    <p:cTn id="111" presetID="23" presetClass="exit" presetSubtype="32" fill="hold" grpId="1" nodeType="withEffect">
                                      <p:stCondLst>
                                        <p:cond delay="1460"/>
                                      </p:stCondLst>
                                      <p:childTnLst>
                                        <p:anim calcmode="lin" valueType="num">
                                          <p:cBhvr>
                                            <p:cTn id="112" dur="250"/>
                                            <p:tgtEl>
                                              <p:spTgt spid="48"/>
                                            </p:tgtEl>
                                            <p:attrNameLst>
                                              <p:attrName>ppt_w</p:attrName>
                                            </p:attrNameLst>
                                          </p:cBhvr>
                                          <p:tavLst>
                                            <p:tav tm="0">
                                              <p:val>
                                                <p:strVal val="ppt_w"/>
                                              </p:val>
                                            </p:tav>
                                            <p:tav tm="100000">
                                              <p:val>
                                                <p:fltVal val="0"/>
                                              </p:val>
                                            </p:tav>
                                          </p:tavLst>
                                        </p:anim>
                                        <p:anim calcmode="lin" valueType="num">
                                          <p:cBhvr>
                                            <p:cTn id="113" dur="250"/>
                                            <p:tgtEl>
                                              <p:spTgt spid="48"/>
                                            </p:tgtEl>
                                            <p:attrNameLst>
                                              <p:attrName>ppt_h</p:attrName>
                                            </p:attrNameLst>
                                          </p:cBhvr>
                                          <p:tavLst>
                                            <p:tav tm="0">
                                              <p:val>
                                                <p:strVal val="ppt_h"/>
                                              </p:val>
                                            </p:tav>
                                            <p:tav tm="100000">
                                              <p:val>
                                                <p:fltVal val="0"/>
                                              </p:val>
                                            </p:tav>
                                          </p:tavLst>
                                        </p:anim>
                                        <p:set>
                                          <p:cBhvr>
                                            <p:cTn id="114" dur="1" fill="hold">
                                              <p:stCondLst>
                                                <p:cond delay="249"/>
                                              </p:stCondLst>
                                            </p:cTn>
                                            <p:tgtEl>
                                              <p:spTgt spid="48"/>
                                            </p:tgtEl>
                                            <p:attrNameLst>
                                              <p:attrName>style.visibility</p:attrName>
                                            </p:attrNameLst>
                                          </p:cBhvr>
                                          <p:to>
                                            <p:strVal val="hidden"/>
                                          </p:to>
                                        </p:set>
                                      </p:childTnLst>
                                    </p:cTn>
                                  </p:par>
                                  <p:par>
                                    <p:cTn id="115" presetID="23" presetClass="entr" presetSubtype="16" fill="hold" grpId="0" nodeType="withEffect">
                                      <p:stCondLst>
                                        <p:cond delay="1210"/>
                                      </p:stCondLst>
                                      <p:childTnLst>
                                        <p:set>
                                          <p:cBhvr>
                                            <p:cTn id="116" dur="1" fill="hold">
                                              <p:stCondLst>
                                                <p:cond delay="0"/>
                                              </p:stCondLst>
                                            </p:cTn>
                                            <p:tgtEl>
                                              <p:spTgt spid="51"/>
                                            </p:tgtEl>
                                            <p:attrNameLst>
                                              <p:attrName>style.visibility</p:attrName>
                                            </p:attrNameLst>
                                          </p:cBhvr>
                                          <p:to>
                                            <p:strVal val="visible"/>
                                          </p:to>
                                        </p:set>
                                        <p:anim calcmode="lin" valueType="num">
                                          <p:cBhvr>
                                            <p:cTn id="117" dur="250" fill="hold"/>
                                            <p:tgtEl>
                                              <p:spTgt spid="51"/>
                                            </p:tgtEl>
                                            <p:attrNameLst>
                                              <p:attrName>ppt_w</p:attrName>
                                            </p:attrNameLst>
                                          </p:cBhvr>
                                          <p:tavLst>
                                            <p:tav tm="0">
                                              <p:val>
                                                <p:fltVal val="0"/>
                                              </p:val>
                                            </p:tav>
                                            <p:tav tm="100000">
                                              <p:val>
                                                <p:strVal val="#ppt_w"/>
                                              </p:val>
                                            </p:tav>
                                          </p:tavLst>
                                        </p:anim>
                                        <p:anim calcmode="lin" valueType="num">
                                          <p:cBhvr>
                                            <p:cTn id="118" dur="250" fill="hold"/>
                                            <p:tgtEl>
                                              <p:spTgt spid="51"/>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1130"/>
                                      </p:stCondLst>
                                      <p:childTnLst>
                                        <p:set>
                                          <p:cBhvr>
                                            <p:cTn id="120" dur="1" fill="hold">
                                              <p:stCondLst>
                                                <p:cond delay="0"/>
                                              </p:stCondLst>
                                            </p:cTn>
                                            <p:tgtEl>
                                              <p:spTgt spid="52"/>
                                            </p:tgtEl>
                                            <p:attrNameLst>
                                              <p:attrName>style.visibility</p:attrName>
                                            </p:attrNameLst>
                                          </p:cBhvr>
                                          <p:to>
                                            <p:strVal val="visible"/>
                                          </p:to>
                                        </p:set>
                                        <p:anim calcmode="lin" valueType="num">
                                          <p:cBhvr>
                                            <p:cTn id="121" dur="250" fill="hold"/>
                                            <p:tgtEl>
                                              <p:spTgt spid="52"/>
                                            </p:tgtEl>
                                            <p:attrNameLst>
                                              <p:attrName>ppt_w</p:attrName>
                                            </p:attrNameLst>
                                          </p:cBhvr>
                                          <p:tavLst>
                                            <p:tav tm="0">
                                              <p:val>
                                                <p:fltVal val="0"/>
                                              </p:val>
                                            </p:tav>
                                            <p:tav tm="100000">
                                              <p:val>
                                                <p:strVal val="#ppt_w"/>
                                              </p:val>
                                            </p:tav>
                                          </p:tavLst>
                                        </p:anim>
                                        <p:anim calcmode="lin" valueType="num">
                                          <p:cBhvr>
                                            <p:cTn id="122" dur="250" fill="hold"/>
                                            <p:tgtEl>
                                              <p:spTgt spid="52"/>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1050"/>
                                      </p:stCondLst>
                                      <p:childTnLst>
                                        <p:set>
                                          <p:cBhvr>
                                            <p:cTn id="124" dur="1" fill="hold">
                                              <p:stCondLst>
                                                <p:cond delay="0"/>
                                              </p:stCondLst>
                                            </p:cTn>
                                            <p:tgtEl>
                                              <p:spTgt spid="53"/>
                                            </p:tgtEl>
                                            <p:attrNameLst>
                                              <p:attrName>style.visibility</p:attrName>
                                            </p:attrNameLst>
                                          </p:cBhvr>
                                          <p:to>
                                            <p:strVal val="visible"/>
                                          </p:to>
                                        </p:set>
                                        <p:anim calcmode="lin" valueType="num">
                                          <p:cBhvr>
                                            <p:cTn id="125" dur="250" fill="hold"/>
                                            <p:tgtEl>
                                              <p:spTgt spid="53"/>
                                            </p:tgtEl>
                                            <p:attrNameLst>
                                              <p:attrName>ppt_w</p:attrName>
                                            </p:attrNameLst>
                                          </p:cBhvr>
                                          <p:tavLst>
                                            <p:tav tm="0">
                                              <p:val>
                                                <p:fltVal val="0"/>
                                              </p:val>
                                            </p:tav>
                                            <p:tav tm="100000">
                                              <p:val>
                                                <p:strVal val="#ppt_w"/>
                                              </p:val>
                                            </p:tav>
                                          </p:tavLst>
                                        </p:anim>
                                        <p:anim calcmode="lin" valueType="num">
                                          <p:cBhvr>
                                            <p:cTn id="126" dur="250" fill="hold"/>
                                            <p:tgtEl>
                                              <p:spTgt spid="53"/>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970"/>
                                      </p:stCondLst>
                                      <p:childTnLst>
                                        <p:set>
                                          <p:cBhvr>
                                            <p:cTn id="128" dur="1" fill="hold">
                                              <p:stCondLst>
                                                <p:cond delay="0"/>
                                              </p:stCondLst>
                                            </p:cTn>
                                            <p:tgtEl>
                                              <p:spTgt spid="54"/>
                                            </p:tgtEl>
                                            <p:attrNameLst>
                                              <p:attrName>style.visibility</p:attrName>
                                            </p:attrNameLst>
                                          </p:cBhvr>
                                          <p:to>
                                            <p:strVal val="visible"/>
                                          </p:to>
                                        </p:set>
                                        <p:anim calcmode="lin" valueType="num">
                                          <p:cBhvr>
                                            <p:cTn id="129" dur="250" fill="hold"/>
                                            <p:tgtEl>
                                              <p:spTgt spid="54"/>
                                            </p:tgtEl>
                                            <p:attrNameLst>
                                              <p:attrName>ppt_w</p:attrName>
                                            </p:attrNameLst>
                                          </p:cBhvr>
                                          <p:tavLst>
                                            <p:tav tm="0">
                                              <p:val>
                                                <p:fltVal val="0"/>
                                              </p:val>
                                            </p:tav>
                                            <p:tav tm="100000">
                                              <p:val>
                                                <p:strVal val="#ppt_w"/>
                                              </p:val>
                                            </p:tav>
                                          </p:tavLst>
                                        </p:anim>
                                        <p:anim calcmode="lin" valueType="num">
                                          <p:cBhvr>
                                            <p:cTn id="130" dur="250" fill="hold"/>
                                            <p:tgtEl>
                                              <p:spTgt spid="54"/>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89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250" fill="hold"/>
                                            <p:tgtEl>
                                              <p:spTgt spid="55"/>
                                            </p:tgtEl>
                                            <p:attrNameLst>
                                              <p:attrName>ppt_w</p:attrName>
                                            </p:attrNameLst>
                                          </p:cBhvr>
                                          <p:tavLst>
                                            <p:tav tm="0">
                                              <p:val>
                                                <p:fltVal val="0"/>
                                              </p:val>
                                            </p:tav>
                                            <p:tav tm="100000">
                                              <p:val>
                                                <p:strVal val="#ppt_w"/>
                                              </p:val>
                                            </p:tav>
                                          </p:tavLst>
                                        </p:anim>
                                        <p:anim calcmode="lin" valueType="num">
                                          <p:cBhvr>
                                            <p:cTn id="134" dur="250" fill="hold"/>
                                            <p:tgtEl>
                                              <p:spTgt spid="55"/>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81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250" fill="hold"/>
                                            <p:tgtEl>
                                              <p:spTgt spid="56"/>
                                            </p:tgtEl>
                                            <p:attrNameLst>
                                              <p:attrName>ppt_w</p:attrName>
                                            </p:attrNameLst>
                                          </p:cBhvr>
                                          <p:tavLst>
                                            <p:tav tm="0">
                                              <p:val>
                                                <p:fltVal val="0"/>
                                              </p:val>
                                            </p:tav>
                                            <p:tav tm="100000">
                                              <p:val>
                                                <p:strVal val="#ppt_w"/>
                                              </p:val>
                                            </p:tav>
                                          </p:tavLst>
                                        </p:anim>
                                        <p:anim calcmode="lin" valueType="num">
                                          <p:cBhvr>
                                            <p:cTn id="138" dur="250" fill="hold"/>
                                            <p:tgtEl>
                                              <p:spTgt spid="56"/>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73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250" fill="hold"/>
                                            <p:tgtEl>
                                              <p:spTgt spid="57"/>
                                            </p:tgtEl>
                                            <p:attrNameLst>
                                              <p:attrName>ppt_w</p:attrName>
                                            </p:attrNameLst>
                                          </p:cBhvr>
                                          <p:tavLst>
                                            <p:tav tm="0">
                                              <p:val>
                                                <p:fltVal val="0"/>
                                              </p:val>
                                            </p:tav>
                                            <p:tav tm="100000">
                                              <p:val>
                                                <p:strVal val="#ppt_w"/>
                                              </p:val>
                                            </p:tav>
                                          </p:tavLst>
                                        </p:anim>
                                        <p:anim calcmode="lin" valueType="num">
                                          <p:cBhvr>
                                            <p:cTn id="142" dur="250" fill="hold"/>
                                            <p:tgtEl>
                                              <p:spTgt spid="57"/>
                                            </p:tgtEl>
                                            <p:attrNameLst>
                                              <p:attrName>ppt_h</p:attrName>
                                            </p:attrNameLst>
                                          </p:cBhvr>
                                          <p:tavLst>
                                            <p:tav tm="0">
                                              <p:val>
                                                <p:fltVal val="0"/>
                                              </p:val>
                                            </p:tav>
                                            <p:tav tm="100000">
                                              <p:val>
                                                <p:strVal val="#ppt_h"/>
                                              </p:val>
                                            </p:tav>
                                          </p:tavLst>
                                        </p:anim>
                                      </p:childTnLst>
                                    </p:cTn>
                                  </p:par>
                                  <p:par>
                                    <p:cTn id="143" presetID="23" presetClass="entr" presetSubtype="16" fill="hold" grpId="0" nodeType="withEffect">
                                      <p:stCondLst>
                                        <p:cond delay="65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250" fill="hold"/>
                                            <p:tgtEl>
                                              <p:spTgt spid="58"/>
                                            </p:tgtEl>
                                            <p:attrNameLst>
                                              <p:attrName>ppt_w</p:attrName>
                                            </p:attrNameLst>
                                          </p:cBhvr>
                                          <p:tavLst>
                                            <p:tav tm="0">
                                              <p:val>
                                                <p:fltVal val="0"/>
                                              </p:val>
                                            </p:tav>
                                            <p:tav tm="100000">
                                              <p:val>
                                                <p:strVal val="#ppt_w"/>
                                              </p:val>
                                            </p:tav>
                                          </p:tavLst>
                                        </p:anim>
                                        <p:anim calcmode="lin" valueType="num">
                                          <p:cBhvr>
                                            <p:cTn id="146" dur="250" fill="hold"/>
                                            <p:tgtEl>
                                              <p:spTgt spid="58"/>
                                            </p:tgtEl>
                                            <p:attrNameLst>
                                              <p:attrName>ppt_h</p:attrName>
                                            </p:attrNameLst>
                                          </p:cBhvr>
                                          <p:tavLst>
                                            <p:tav tm="0">
                                              <p:val>
                                                <p:fltVal val="0"/>
                                              </p:val>
                                            </p:tav>
                                            <p:tav tm="100000">
                                              <p:val>
                                                <p:strVal val="#ppt_h"/>
                                              </p:val>
                                            </p:tav>
                                          </p:tavLst>
                                        </p:anim>
                                      </p:childTnLst>
                                    </p:cTn>
                                  </p:par>
                                  <p:par>
                                    <p:cTn id="147" presetID="23" presetClass="exit" presetSubtype="32" fill="hold" grpId="1" nodeType="withEffect">
                                      <p:stCondLst>
                                        <p:cond delay="1460"/>
                                      </p:stCondLst>
                                      <p:childTnLst>
                                        <p:anim calcmode="lin" valueType="num">
                                          <p:cBhvr>
                                            <p:cTn id="148" dur="250"/>
                                            <p:tgtEl>
                                              <p:spTgt spid="51"/>
                                            </p:tgtEl>
                                            <p:attrNameLst>
                                              <p:attrName>ppt_w</p:attrName>
                                            </p:attrNameLst>
                                          </p:cBhvr>
                                          <p:tavLst>
                                            <p:tav tm="0">
                                              <p:val>
                                                <p:strVal val="ppt_w"/>
                                              </p:val>
                                            </p:tav>
                                            <p:tav tm="100000">
                                              <p:val>
                                                <p:fltVal val="0"/>
                                              </p:val>
                                            </p:tav>
                                          </p:tavLst>
                                        </p:anim>
                                        <p:anim calcmode="lin" valueType="num">
                                          <p:cBhvr>
                                            <p:cTn id="149" dur="250"/>
                                            <p:tgtEl>
                                              <p:spTgt spid="51"/>
                                            </p:tgtEl>
                                            <p:attrNameLst>
                                              <p:attrName>ppt_h</p:attrName>
                                            </p:attrNameLst>
                                          </p:cBhvr>
                                          <p:tavLst>
                                            <p:tav tm="0">
                                              <p:val>
                                                <p:strVal val="ppt_h"/>
                                              </p:val>
                                            </p:tav>
                                            <p:tav tm="100000">
                                              <p:val>
                                                <p:fltVal val="0"/>
                                              </p:val>
                                            </p:tav>
                                          </p:tavLst>
                                        </p:anim>
                                        <p:set>
                                          <p:cBhvr>
                                            <p:cTn id="150" dur="1" fill="hold">
                                              <p:stCondLst>
                                                <p:cond delay="249"/>
                                              </p:stCondLst>
                                            </p:cTn>
                                            <p:tgtEl>
                                              <p:spTgt spid="51"/>
                                            </p:tgtEl>
                                            <p:attrNameLst>
                                              <p:attrName>style.visibility</p:attrName>
                                            </p:attrNameLst>
                                          </p:cBhvr>
                                          <p:to>
                                            <p:strVal val="hidden"/>
                                          </p:to>
                                        </p:set>
                                      </p:childTnLst>
                                    </p:cTn>
                                  </p:par>
                                  <p:par>
                                    <p:cTn id="151" presetID="23" presetClass="exit" presetSubtype="32" fill="hold" grpId="1" nodeType="withEffect">
                                      <p:stCondLst>
                                        <p:cond delay="1380"/>
                                      </p:stCondLst>
                                      <p:childTnLst>
                                        <p:anim calcmode="lin" valueType="num">
                                          <p:cBhvr>
                                            <p:cTn id="152" dur="250"/>
                                            <p:tgtEl>
                                              <p:spTgt spid="52"/>
                                            </p:tgtEl>
                                            <p:attrNameLst>
                                              <p:attrName>ppt_w</p:attrName>
                                            </p:attrNameLst>
                                          </p:cBhvr>
                                          <p:tavLst>
                                            <p:tav tm="0">
                                              <p:val>
                                                <p:strVal val="ppt_w"/>
                                              </p:val>
                                            </p:tav>
                                            <p:tav tm="100000">
                                              <p:val>
                                                <p:fltVal val="0"/>
                                              </p:val>
                                            </p:tav>
                                          </p:tavLst>
                                        </p:anim>
                                        <p:anim calcmode="lin" valueType="num">
                                          <p:cBhvr>
                                            <p:cTn id="153" dur="250"/>
                                            <p:tgtEl>
                                              <p:spTgt spid="52"/>
                                            </p:tgtEl>
                                            <p:attrNameLst>
                                              <p:attrName>ppt_h</p:attrName>
                                            </p:attrNameLst>
                                          </p:cBhvr>
                                          <p:tavLst>
                                            <p:tav tm="0">
                                              <p:val>
                                                <p:strVal val="ppt_h"/>
                                              </p:val>
                                            </p:tav>
                                            <p:tav tm="100000">
                                              <p:val>
                                                <p:fltVal val="0"/>
                                              </p:val>
                                            </p:tav>
                                          </p:tavLst>
                                        </p:anim>
                                        <p:set>
                                          <p:cBhvr>
                                            <p:cTn id="154" dur="1" fill="hold">
                                              <p:stCondLst>
                                                <p:cond delay="249"/>
                                              </p:stCondLst>
                                            </p:cTn>
                                            <p:tgtEl>
                                              <p:spTgt spid="52"/>
                                            </p:tgtEl>
                                            <p:attrNameLst>
                                              <p:attrName>style.visibility</p:attrName>
                                            </p:attrNameLst>
                                          </p:cBhvr>
                                          <p:to>
                                            <p:strVal val="hidden"/>
                                          </p:to>
                                        </p:set>
                                      </p:childTnLst>
                                    </p:cTn>
                                  </p:par>
                                  <p:par>
                                    <p:cTn id="155" presetID="23" presetClass="exit" presetSubtype="32" fill="hold" grpId="1" nodeType="withEffect">
                                      <p:stCondLst>
                                        <p:cond delay="1300"/>
                                      </p:stCondLst>
                                      <p:childTnLst>
                                        <p:anim calcmode="lin" valueType="num">
                                          <p:cBhvr>
                                            <p:cTn id="156" dur="250"/>
                                            <p:tgtEl>
                                              <p:spTgt spid="53"/>
                                            </p:tgtEl>
                                            <p:attrNameLst>
                                              <p:attrName>ppt_w</p:attrName>
                                            </p:attrNameLst>
                                          </p:cBhvr>
                                          <p:tavLst>
                                            <p:tav tm="0">
                                              <p:val>
                                                <p:strVal val="ppt_w"/>
                                              </p:val>
                                            </p:tav>
                                            <p:tav tm="100000">
                                              <p:val>
                                                <p:fltVal val="0"/>
                                              </p:val>
                                            </p:tav>
                                          </p:tavLst>
                                        </p:anim>
                                        <p:anim calcmode="lin" valueType="num">
                                          <p:cBhvr>
                                            <p:cTn id="157" dur="250"/>
                                            <p:tgtEl>
                                              <p:spTgt spid="53"/>
                                            </p:tgtEl>
                                            <p:attrNameLst>
                                              <p:attrName>ppt_h</p:attrName>
                                            </p:attrNameLst>
                                          </p:cBhvr>
                                          <p:tavLst>
                                            <p:tav tm="0">
                                              <p:val>
                                                <p:strVal val="ppt_h"/>
                                              </p:val>
                                            </p:tav>
                                            <p:tav tm="100000">
                                              <p:val>
                                                <p:fltVal val="0"/>
                                              </p:val>
                                            </p:tav>
                                          </p:tavLst>
                                        </p:anim>
                                        <p:set>
                                          <p:cBhvr>
                                            <p:cTn id="158" dur="1" fill="hold">
                                              <p:stCondLst>
                                                <p:cond delay="249"/>
                                              </p:stCondLst>
                                            </p:cTn>
                                            <p:tgtEl>
                                              <p:spTgt spid="53"/>
                                            </p:tgtEl>
                                            <p:attrNameLst>
                                              <p:attrName>style.visibility</p:attrName>
                                            </p:attrNameLst>
                                          </p:cBhvr>
                                          <p:to>
                                            <p:strVal val="hidden"/>
                                          </p:to>
                                        </p:set>
                                      </p:childTnLst>
                                    </p:cTn>
                                  </p:par>
                                  <p:par>
                                    <p:cTn id="159" presetID="23" presetClass="exit" presetSubtype="32" fill="hold" grpId="1" nodeType="withEffect">
                                      <p:stCondLst>
                                        <p:cond delay="1220"/>
                                      </p:stCondLst>
                                      <p:childTnLst>
                                        <p:anim calcmode="lin" valueType="num">
                                          <p:cBhvr>
                                            <p:cTn id="160" dur="250"/>
                                            <p:tgtEl>
                                              <p:spTgt spid="54"/>
                                            </p:tgtEl>
                                            <p:attrNameLst>
                                              <p:attrName>ppt_w</p:attrName>
                                            </p:attrNameLst>
                                          </p:cBhvr>
                                          <p:tavLst>
                                            <p:tav tm="0">
                                              <p:val>
                                                <p:strVal val="ppt_w"/>
                                              </p:val>
                                            </p:tav>
                                            <p:tav tm="100000">
                                              <p:val>
                                                <p:fltVal val="0"/>
                                              </p:val>
                                            </p:tav>
                                          </p:tavLst>
                                        </p:anim>
                                        <p:anim calcmode="lin" valueType="num">
                                          <p:cBhvr>
                                            <p:cTn id="161" dur="250"/>
                                            <p:tgtEl>
                                              <p:spTgt spid="54"/>
                                            </p:tgtEl>
                                            <p:attrNameLst>
                                              <p:attrName>ppt_h</p:attrName>
                                            </p:attrNameLst>
                                          </p:cBhvr>
                                          <p:tavLst>
                                            <p:tav tm="0">
                                              <p:val>
                                                <p:strVal val="ppt_h"/>
                                              </p:val>
                                            </p:tav>
                                            <p:tav tm="100000">
                                              <p:val>
                                                <p:fltVal val="0"/>
                                              </p:val>
                                            </p:tav>
                                          </p:tavLst>
                                        </p:anim>
                                        <p:set>
                                          <p:cBhvr>
                                            <p:cTn id="162" dur="1" fill="hold">
                                              <p:stCondLst>
                                                <p:cond delay="249"/>
                                              </p:stCondLst>
                                            </p:cTn>
                                            <p:tgtEl>
                                              <p:spTgt spid="54"/>
                                            </p:tgtEl>
                                            <p:attrNameLst>
                                              <p:attrName>style.visibility</p:attrName>
                                            </p:attrNameLst>
                                          </p:cBhvr>
                                          <p:to>
                                            <p:strVal val="hidden"/>
                                          </p:to>
                                        </p:set>
                                      </p:childTnLst>
                                    </p:cTn>
                                  </p:par>
                                  <p:par>
                                    <p:cTn id="163" presetID="23" presetClass="exit" presetSubtype="32" fill="hold" grpId="1" nodeType="withEffect">
                                      <p:stCondLst>
                                        <p:cond delay="1140"/>
                                      </p:stCondLst>
                                      <p:childTnLst>
                                        <p:anim calcmode="lin" valueType="num">
                                          <p:cBhvr>
                                            <p:cTn id="164" dur="250"/>
                                            <p:tgtEl>
                                              <p:spTgt spid="55"/>
                                            </p:tgtEl>
                                            <p:attrNameLst>
                                              <p:attrName>ppt_w</p:attrName>
                                            </p:attrNameLst>
                                          </p:cBhvr>
                                          <p:tavLst>
                                            <p:tav tm="0">
                                              <p:val>
                                                <p:strVal val="ppt_w"/>
                                              </p:val>
                                            </p:tav>
                                            <p:tav tm="100000">
                                              <p:val>
                                                <p:fltVal val="0"/>
                                              </p:val>
                                            </p:tav>
                                          </p:tavLst>
                                        </p:anim>
                                        <p:anim calcmode="lin" valueType="num">
                                          <p:cBhvr>
                                            <p:cTn id="165" dur="250"/>
                                            <p:tgtEl>
                                              <p:spTgt spid="55"/>
                                            </p:tgtEl>
                                            <p:attrNameLst>
                                              <p:attrName>ppt_h</p:attrName>
                                            </p:attrNameLst>
                                          </p:cBhvr>
                                          <p:tavLst>
                                            <p:tav tm="0">
                                              <p:val>
                                                <p:strVal val="ppt_h"/>
                                              </p:val>
                                            </p:tav>
                                            <p:tav tm="100000">
                                              <p:val>
                                                <p:fltVal val="0"/>
                                              </p:val>
                                            </p:tav>
                                          </p:tavLst>
                                        </p:anim>
                                        <p:set>
                                          <p:cBhvr>
                                            <p:cTn id="166" dur="1" fill="hold">
                                              <p:stCondLst>
                                                <p:cond delay="249"/>
                                              </p:stCondLst>
                                            </p:cTn>
                                            <p:tgtEl>
                                              <p:spTgt spid="55"/>
                                            </p:tgtEl>
                                            <p:attrNameLst>
                                              <p:attrName>style.visibility</p:attrName>
                                            </p:attrNameLst>
                                          </p:cBhvr>
                                          <p:to>
                                            <p:strVal val="hidden"/>
                                          </p:to>
                                        </p:set>
                                      </p:childTnLst>
                                    </p:cTn>
                                  </p:par>
                                  <p:par>
                                    <p:cTn id="167" presetID="23" presetClass="exit" presetSubtype="32" fill="hold" grpId="1" nodeType="withEffect">
                                      <p:stCondLst>
                                        <p:cond delay="1060"/>
                                      </p:stCondLst>
                                      <p:childTnLst>
                                        <p:anim calcmode="lin" valueType="num">
                                          <p:cBhvr>
                                            <p:cTn id="168" dur="250"/>
                                            <p:tgtEl>
                                              <p:spTgt spid="56"/>
                                            </p:tgtEl>
                                            <p:attrNameLst>
                                              <p:attrName>ppt_w</p:attrName>
                                            </p:attrNameLst>
                                          </p:cBhvr>
                                          <p:tavLst>
                                            <p:tav tm="0">
                                              <p:val>
                                                <p:strVal val="ppt_w"/>
                                              </p:val>
                                            </p:tav>
                                            <p:tav tm="100000">
                                              <p:val>
                                                <p:fltVal val="0"/>
                                              </p:val>
                                            </p:tav>
                                          </p:tavLst>
                                        </p:anim>
                                        <p:anim calcmode="lin" valueType="num">
                                          <p:cBhvr>
                                            <p:cTn id="169" dur="250"/>
                                            <p:tgtEl>
                                              <p:spTgt spid="56"/>
                                            </p:tgtEl>
                                            <p:attrNameLst>
                                              <p:attrName>ppt_h</p:attrName>
                                            </p:attrNameLst>
                                          </p:cBhvr>
                                          <p:tavLst>
                                            <p:tav tm="0">
                                              <p:val>
                                                <p:strVal val="ppt_h"/>
                                              </p:val>
                                            </p:tav>
                                            <p:tav tm="100000">
                                              <p:val>
                                                <p:fltVal val="0"/>
                                              </p:val>
                                            </p:tav>
                                          </p:tavLst>
                                        </p:anim>
                                        <p:set>
                                          <p:cBhvr>
                                            <p:cTn id="170" dur="1" fill="hold">
                                              <p:stCondLst>
                                                <p:cond delay="249"/>
                                              </p:stCondLst>
                                            </p:cTn>
                                            <p:tgtEl>
                                              <p:spTgt spid="56"/>
                                            </p:tgtEl>
                                            <p:attrNameLst>
                                              <p:attrName>style.visibility</p:attrName>
                                            </p:attrNameLst>
                                          </p:cBhvr>
                                          <p:to>
                                            <p:strVal val="hidden"/>
                                          </p:to>
                                        </p:set>
                                      </p:childTnLst>
                                    </p:cTn>
                                  </p:par>
                                  <p:par>
                                    <p:cTn id="171" presetID="23" presetClass="exit" presetSubtype="32" fill="hold" grpId="1" nodeType="withEffect">
                                      <p:stCondLst>
                                        <p:cond delay="980"/>
                                      </p:stCondLst>
                                      <p:childTnLst>
                                        <p:anim calcmode="lin" valueType="num">
                                          <p:cBhvr>
                                            <p:cTn id="172" dur="250"/>
                                            <p:tgtEl>
                                              <p:spTgt spid="57"/>
                                            </p:tgtEl>
                                            <p:attrNameLst>
                                              <p:attrName>ppt_w</p:attrName>
                                            </p:attrNameLst>
                                          </p:cBhvr>
                                          <p:tavLst>
                                            <p:tav tm="0">
                                              <p:val>
                                                <p:strVal val="ppt_w"/>
                                              </p:val>
                                            </p:tav>
                                            <p:tav tm="100000">
                                              <p:val>
                                                <p:fltVal val="0"/>
                                              </p:val>
                                            </p:tav>
                                          </p:tavLst>
                                        </p:anim>
                                        <p:anim calcmode="lin" valueType="num">
                                          <p:cBhvr>
                                            <p:cTn id="173" dur="250"/>
                                            <p:tgtEl>
                                              <p:spTgt spid="57"/>
                                            </p:tgtEl>
                                            <p:attrNameLst>
                                              <p:attrName>ppt_h</p:attrName>
                                            </p:attrNameLst>
                                          </p:cBhvr>
                                          <p:tavLst>
                                            <p:tav tm="0">
                                              <p:val>
                                                <p:strVal val="ppt_h"/>
                                              </p:val>
                                            </p:tav>
                                            <p:tav tm="100000">
                                              <p:val>
                                                <p:fltVal val="0"/>
                                              </p:val>
                                            </p:tav>
                                          </p:tavLst>
                                        </p:anim>
                                        <p:set>
                                          <p:cBhvr>
                                            <p:cTn id="174" dur="1" fill="hold">
                                              <p:stCondLst>
                                                <p:cond delay="249"/>
                                              </p:stCondLst>
                                            </p:cTn>
                                            <p:tgtEl>
                                              <p:spTgt spid="57"/>
                                            </p:tgtEl>
                                            <p:attrNameLst>
                                              <p:attrName>style.visibility</p:attrName>
                                            </p:attrNameLst>
                                          </p:cBhvr>
                                          <p:to>
                                            <p:strVal val="hidden"/>
                                          </p:to>
                                        </p:set>
                                      </p:childTnLst>
                                    </p:cTn>
                                  </p:par>
                                  <p:par>
                                    <p:cTn id="175" presetID="23" presetClass="exit" presetSubtype="32" fill="hold" grpId="1" nodeType="withEffect">
                                      <p:stCondLst>
                                        <p:cond delay="900"/>
                                      </p:stCondLst>
                                      <p:childTnLst>
                                        <p:anim calcmode="lin" valueType="num">
                                          <p:cBhvr>
                                            <p:cTn id="176" dur="250"/>
                                            <p:tgtEl>
                                              <p:spTgt spid="58"/>
                                            </p:tgtEl>
                                            <p:attrNameLst>
                                              <p:attrName>ppt_w</p:attrName>
                                            </p:attrNameLst>
                                          </p:cBhvr>
                                          <p:tavLst>
                                            <p:tav tm="0">
                                              <p:val>
                                                <p:strVal val="ppt_w"/>
                                              </p:val>
                                            </p:tav>
                                            <p:tav tm="100000">
                                              <p:val>
                                                <p:fltVal val="0"/>
                                              </p:val>
                                            </p:tav>
                                          </p:tavLst>
                                        </p:anim>
                                        <p:anim calcmode="lin" valueType="num">
                                          <p:cBhvr>
                                            <p:cTn id="177" dur="250"/>
                                            <p:tgtEl>
                                              <p:spTgt spid="58"/>
                                            </p:tgtEl>
                                            <p:attrNameLst>
                                              <p:attrName>ppt_h</p:attrName>
                                            </p:attrNameLst>
                                          </p:cBhvr>
                                          <p:tavLst>
                                            <p:tav tm="0">
                                              <p:val>
                                                <p:strVal val="ppt_h"/>
                                              </p:val>
                                            </p:tav>
                                            <p:tav tm="100000">
                                              <p:val>
                                                <p:fltVal val="0"/>
                                              </p:val>
                                            </p:tav>
                                          </p:tavLst>
                                        </p:anim>
                                        <p:set>
                                          <p:cBhvr>
                                            <p:cTn id="178" dur="1" fill="hold">
                                              <p:stCondLst>
                                                <p:cond delay="249"/>
                                              </p:stCondLst>
                                            </p:cTn>
                                            <p:tgtEl>
                                              <p:spTgt spid="58"/>
                                            </p:tgtEl>
                                            <p:attrNameLst>
                                              <p:attrName>style.visibility</p:attrName>
                                            </p:attrNameLst>
                                          </p:cBhvr>
                                          <p:to>
                                            <p:strVal val="hidden"/>
                                          </p:to>
                                        </p:set>
                                      </p:childTnLst>
                                    </p:cTn>
                                  </p:par>
                                  <p:par>
                                    <p:cTn id="179" presetID="10" presetClass="entr" presetSubtype="0" fill="hold" grpId="0" nodeType="withEffect">
                                      <p:stCondLst>
                                        <p:cond delay="1880"/>
                                      </p:stCondLst>
                                      <p:childTnLst>
                                        <p:set>
                                          <p:cBhvr>
                                            <p:cTn id="180" dur="1" fill="hold">
                                              <p:stCondLst>
                                                <p:cond delay="0"/>
                                              </p:stCondLst>
                                            </p:cTn>
                                            <p:tgtEl>
                                              <p:spTgt spid="204"/>
                                            </p:tgtEl>
                                            <p:attrNameLst>
                                              <p:attrName>style.visibility</p:attrName>
                                            </p:attrNameLst>
                                          </p:cBhvr>
                                          <p:to>
                                            <p:strVal val="visible"/>
                                          </p:to>
                                        </p:set>
                                        <p:animEffect transition="in" filter="fade">
                                          <p:cBhvr>
                                            <p:cTn id="181" dur="200"/>
                                            <p:tgtEl>
                                              <p:spTgt spid="204"/>
                                            </p:tgtEl>
                                          </p:cBhvr>
                                        </p:animEffect>
                                      </p:childTnLst>
                                    </p:cTn>
                                  </p:par>
                                  <p:par>
                                    <p:cTn id="182" presetID="10" presetClass="entr" presetSubtype="0" fill="hold" grpId="0" nodeType="withEffect">
                                      <p:stCondLst>
                                        <p:cond delay="1850"/>
                                      </p:stCondLst>
                                      <p:childTnLst>
                                        <p:set>
                                          <p:cBhvr>
                                            <p:cTn id="183" dur="1" fill="hold">
                                              <p:stCondLst>
                                                <p:cond delay="0"/>
                                              </p:stCondLst>
                                            </p:cTn>
                                            <p:tgtEl>
                                              <p:spTgt spid="203"/>
                                            </p:tgtEl>
                                            <p:attrNameLst>
                                              <p:attrName>style.visibility</p:attrName>
                                            </p:attrNameLst>
                                          </p:cBhvr>
                                          <p:to>
                                            <p:strVal val="visible"/>
                                          </p:to>
                                        </p:set>
                                        <p:animEffect transition="in" filter="fade">
                                          <p:cBhvr>
                                            <p:cTn id="184" dur="200"/>
                                            <p:tgtEl>
                                              <p:spTgt spid="203"/>
                                            </p:tgtEl>
                                          </p:cBhvr>
                                        </p:animEffect>
                                      </p:childTnLst>
                                    </p:cTn>
                                  </p:par>
                                  <p:par>
                                    <p:cTn id="185" presetID="10" presetClass="entr" presetSubtype="0" fill="hold" grpId="0" nodeType="withEffect">
                                      <p:stCondLst>
                                        <p:cond delay="1820"/>
                                      </p:stCondLst>
                                      <p:childTnLst>
                                        <p:set>
                                          <p:cBhvr>
                                            <p:cTn id="186" dur="1" fill="hold">
                                              <p:stCondLst>
                                                <p:cond delay="0"/>
                                              </p:stCondLst>
                                            </p:cTn>
                                            <p:tgtEl>
                                              <p:spTgt spid="202"/>
                                            </p:tgtEl>
                                            <p:attrNameLst>
                                              <p:attrName>style.visibility</p:attrName>
                                            </p:attrNameLst>
                                          </p:cBhvr>
                                          <p:to>
                                            <p:strVal val="visible"/>
                                          </p:to>
                                        </p:set>
                                        <p:animEffect transition="in" filter="fade">
                                          <p:cBhvr>
                                            <p:cTn id="187" dur="200"/>
                                            <p:tgtEl>
                                              <p:spTgt spid="202"/>
                                            </p:tgtEl>
                                          </p:cBhvr>
                                        </p:animEffect>
                                      </p:childTnLst>
                                    </p:cTn>
                                  </p:par>
                                  <p:par>
                                    <p:cTn id="188" presetID="10" presetClass="entr" presetSubtype="0" fill="hold" grpId="0" nodeType="withEffect">
                                      <p:stCondLst>
                                        <p:cond delay="1790"/>
                                      </p:stCondLst>
                                      <p:childTnLst>
                                        <p:set>
                                          <p:cBhvr>
                                            <p:cTn id="189" dur="1" fill="hold">
                                              <p:stCondLst>
                                                <p:cond delay="0"/>
                                              </p:stCondLst>
                                            </p:cTn>
                                            <p:tgtEl>
                                              <p:spTgt spid="201"/>
                                            </p:tgtEl>
                                            <p:attrNameLst>
                                              <p:attrName>style.visibility</p:attrName>
                                            </p:attrNameLst>
                                          </p:cBhvr>
                                          <p:to>
                                            <p:strVal val="visible"/>
                                          </p:to>
                                        </p:set>
                                        <p:animEffect transition="in" filter="fade">
                                          <p:cBhvr>
                                            <p:cTn id="190" dur="200"/>
                                            <p:tgtEl>
                                              <p:spTgt spid="201"/>
                                            </p:tgtEl>
                                          </p:cBhvr>
                                        </p:animEffect>
                                      </p:childTnLst>
                                    </p:cTn>
                                  </p:par>
                                  <p:par>
                                    <p:cTn id="191" presetID="10" presetClass="entr" presetSubtype="0" fill="hold" grpId="0" nodeType="withEffect">
                                      <p:stCondLst>
                                        <p:cond delay="1760"/>
                                      </p:stCondLst>
                                      <p:childTnLst>
                                        <p:set>
                                          <p:cBhvr>
                                            <p:cTn id="192" dur="1" fill="hold">
                                              <p:stCondLst>
                                                <p:cond delay="0"/>
                                              </p:stCondLst>
                                            </p:cTn>
                                            <p:tgtEl>
                                              <p:spTgt spid="200"/>
                                            </p:tgtEl>
                                            <p:attrNameLst>
                                              <p:attrName>style.visibility</p:attrName>
                                            </p:attrNameLst>
                                          </p:cBhvr>
                                          <p:to>
                                            <p:strVal val="visible"/>
                                          </p:to>
                                        </p:set>
                                        <p:animEffect transition="in" filter="fade">
                                          <p:cBhvr>
                                            <p:cTn id="193" dur="200"/>
                                            <p:tgtEl>
                                              <p:spTgt spid="200"/>
                                            </p:tgtEl>
                                          </p:cBhvr>
                                        </p:animEffect>
                                      </p:childTnLst>
                                    </p:cTn>
                                  </p:par>
                                  <p:par>
                                    <p:cTn id="194" presetID="10" presetClass="entr" presetSubtype="0" fill="hold" grpId="0" nodeType="withEffect">
                                      <p:stCondLst>
                                        <p:cond delay="1730"/>
                                      </p:stCondLst>
                                      <p:childTnLst>
                                        <p:set>
                                          <p:cBhvr>
                                            <p:cTn id="195" dur="1" fill="hold">
                                              <p:stCondLst>
                                                <p:cond delay="0"/>
                                              </p:stCondLst>
                                            </p:cTn>
                                            <p:tgtEl>
                                              <p:spTgt spid="199"/>
                                            </p:tgtEl>
                                            <p:attrNameLst>
                                              <p:attrName>style.visibility</p:attrName>
                                            </p:attrNameLst>
                                          </p:cBhvr>
                                          <p:to>
                                            <p:strVal val="visible"/>
                                          </p:to>
                                        </p:set>
                                        <p:animEffect transition="in" filter="fade">
                                          <p:cBhvr>
                                            <p:cTn id="196" dur="200"/>
                                            <p:tgtEl>
                                              <p:spTgt spid="199"/>
                                            </p:tgtEl>
                                          </p:cBhvr>
                                        </p:animEffect>
                                      </p:childTnLst>
                                    </p:cTn>
                                  </p:par>
                                  <p:par>
                                    <p:cTn id="197" presetID="10" presetClass="entr" presetSubtype="0" fill="hold" grpId="0" nodeType="withEffect">
                                      <p:stCondLst>
                                        <p:cond delay="1700"/>
                                      </p:stCondLst>
                                      <p:childTnLst>
                                        <p:set>
                                          <p:cBhvr>
                                            <p:cTn id="198" dur="1" fill="hold">
                                              <p:stCondLst>
                                                <p:cond delay="0"/>
                                              </p:stCondLst>
                                            </p:cTn>
                                            <p:tgtEl>
                                              <p:spTgt spid="194"/>
                                            </p:tgtEl>
                                            <p:attrNameLst>
                                              <p:attrName>style.visibility</p:attrName>
                                            </p:attrNameLst>
                                          </p:cBhvr>
                                          <p:to>
                                            <p:strVal val="visible"/>
                                          </p:to>
                                        </p:set>
                                        <p:animEffect transition="in" filter="fade">
                                          <p:cBhvr>
                                            <p:cTn id="199" dur="200"/>
                                            <p:tgtEl>
                                              <p:spTgt spid="194"/>
                                            </p:tgtEl>
                                          </p:cBhvr>
                                        </p:animEffect>
                                      </p:childTnLst>
                                    </p:cTn>
                                  </p:par>
                                  <p:par>
                                    <p:cTn id="200" presetID="10" presetClass="entr" presetSubtype="0" fill="hold" grpId="0" nodeType="withEffect">
                                      <p:stCondLst>
                                        <p:cond delay="1670"/>
                                      </p:stCondLst>
                                      <p:childTnLst>
                                        <p:set>
                                          <p:cBhvr>
                                            <p:cTn id="201" dur="1" fill="hold">
                                              <p:stCondLst>
                                                <p:cond delay="0"/>
                                              </p:stCondLst>
                                            </p:cTn>
                                            <p:tgtEl>
                                              <p:spTgt spid="193"/>
                                            </p:tgtEl>
                                            <p:attrNameLst>
                                              <p:attrName>style.visibility</p:attrName>
                                            </p:attrNameLst>
                                          </p:cBhvr>
                                          <p:to>
                                            <p:strVal val="visible"/>
                                          </p:to>
                                        </p:set>
                                        <p:animEffect transition="in" filter="fade">
                                          <p:cBhvr>
                                            <p:cTn id="202" dur="200"/>
                                            <p:tgtEl>
                                              <p:spTgt spid="193"/>
                                            </p:tgtEl>
                                          </p:cBhvr>
                                        </p:animEffect>
                                      </p:childTnLst>
                                    </p:cTn>
                                  </p:par>
                                  <p:par>
                                    <p:cTn id="203" presetID="10" presetClass="entr" presetSubtype="0" fill="hold" grpId="0" nodeType="withEffect">
                                      <p:stCondLst>
                                        <p:cond delay="1640"/>
                                      </p:stCondLst>
                                      <p:childTnLst>
                                        <p:set>
                                          <p:cBhvr>
                                            <p:cTn id="204" dur="1" fill="hold">
                                              <p:stCondLst>
                                                <p:cond delay="0"/>
                                              </p:stCondLst>
                                            </p:cTn>
                                            <p:tgtEl>
                                              <p:spTgt spid="192"/>
                                            </p:tgtEl>
                                            <p:attrNameLst>
                                              <p:attrName>style.visibility</p:attrName>
                                            </p:attrNameLst>
                                          </p:cBhvr>
                                          <p:to>
                                            <p:strVal val="visible"/>
                                          </p:to>
                                        </p:set>
                                        <p:animEffect transition="in" filter="fade">
                                          <p:cBhvr>
                                            <p:cTn id="205" dur="200"/>
                                            <p:tgtEl>
                                              <p:spTgt spid="192"/>
                                            </p:tgtEl>
                                          </p:cBhvr>
                                        </p:animEffect>
                                      </p:childTnLst>
                                    </p:cTn>
                                  </p:par>
                                  <p:par>
                                    <p:cTn id="206" presetID="10" presetClass="entr" presetSubtype="0" fill="hold" grpId="0" nodeType="withEffect">
                                      <p:stCondLst>
                                        <p:cond delay="1610"/>
                                      </p:stCondLst>
                                      <p:childTnLst>
                                        <p:set>
                                          <p:cBhvr>
                                            <p:cTn id="207" dur="1" fill="hold">
                                              <p:stCondLst>
                                                <p:cond delay="0"/>
                                              </p:stCondLst>
                                            </p:cTn>
                                            <p:tgtEl>
                                              <p:spTgt spid="191"/>
                                            </p:tgtEl>
                                            <p:attrNameLst>
                                              <p:attrName>style.visibility</p:attrName>
                                            </p:attrNameLst>
                                          </p:cBhvr>
                                          <p:to>
                                            <p:strVal val="visible"/>
                                          </p:to>
                                        </p:set>
                                        <p:animEffect transition="in" filter="fade">
                                          <p:cBhvr>
                                            <p:cTn id="208" dur="200"/>
                                            <p:tgtEl>
                                              <p:spTgt spid="191"/>
                                            </p:tgtEl>
                                          </p:cBhvr>
                                        </p:animEffect>
                                      </p:childTnLst>
                                    </p:cTn>
                                  </p:par>
                                  <p:par>
                                    <p:cTn id="209" presetID="10" presetClass="entr" presetSubtype="0" fill="hold" grpId="0" nodeType="withEffect">
                                      <p:stCondLst>
                                        <p:cond delay="1580"/>
                                      </p:stCondLst>
                                      <p:childTnLst>
                                        <p:set>
                                          <p:cBhvr>
                                            <p:cTn id="210" dur="1" fill="hold">
                                              <p:stCondLst>
                                                <p:cond delay="0"/>
                                              </p:stCondLst>
                                            </p:cTn>
                                            <p:tgtEl>
                                              <p:spTgt spid="190"/>
                                            </p:tgtEl>
                                            <p:attrNameLst>
                                              <p:attrName>style.visibility</p:attrName>
                                            </p:attrNameLst>
                                          </p:cBhvr>
                                          <p:to>
                                            <p:strVal val="visible"/>
                                          </p:to>
                                        </p:set>
                                        <p:animEffect transition="in" filter="fade">
                                          <p:cBhvr>
                                            <p:cTn id="211" dur="200"/>
                                            <p:tgtEl>
                                              <p:spTgt spid="190"/>
                                            </p:tgtEl>
                                          </p:cBhvr>
                                        </p:animEffect>
                                      </p:childTnLst>
                                    </p:cTn>
                                  </p:par>
                                  <p:par>
                                    <p:cTn id="212" presetID="10" presetClass="entr" presetSubtype="0" fill="hold" grpId="0" nodeType="withEffect">
                                      <p:stCondLst>
                                        <p:cond delay="155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200"/>
                                            <p:tgtEl>
                                              <p:spTgt spid="189"/>
                                            </p:tgtEl>
                                          </p:cBhvr>
                                        </p:animEffect>
                                      </p:childTnLst>
                                    </p:cTn>
                                  </p:par>
                                  <p:par>
                                    <p:cTn id="215" presetID="10" presetClass="entr" presetSubtype="0" fill="hold" grpId="0" nodeType="withEffect">
                                      <p:stCondLst>
                                        <p:cond delay="1520"/>
                                      </p:stCondLst>
                                      <p:childTnLst>
                                        <p:set>
                                          <p:cBhvr>
                                            <p:cTn id="216" dur="1" fill="hold">
                                              <p:stCondLst>
                                                <p:cond delay="0"/>
                                              </p:stCondLst>
                                            </p:cTn>
                                            <p:tgtEl>
                                              <p:spTgt spid="188"/>
                                            </p:tgtEl>
                                            <p:attrNameLst>
                                              <p:attrName>style.visibility</p:attrName>
                                            </p:attrNameLst>
                                          </p:cBhvr>
                                          <p:to>
                                            <p:strVal val="visible"/>
                                          </p:to>
                                        </p:set>
                                        <p:animEffect transition="in" filter="fade">
                                          <p:cBhvr>
                                            <p:cTn id="217" dur="200"/>
                                            <p:tgtEl>
                                              <p:spTgt spid="188"/>
                                            </p:tgtEl>
                                          </p:cBhvr>
                                        </p:animEffect>
                                      </p:childTnLst>
                                    </p:cTn>
                                  </p:par>
                                  <p:par>
                                    <p:cTn id="218" presetID="10" presetClass="entr" presetSubtype="0" fill="hold" grpId="0" nodeType="withEffect">
                                      <p:stCondLst>
                                        <p:cond delay="1490"/>
                                      </p:stCondLst>
                                      <p:childTnLst>
                                        <p:set>
                                          <p:cBhvr>
                                            <p:cTn id="219" dur="1" fill="hold">
                                              <p:stCondLst>
                                                <p:cond delay="0"/>
                                              </p:stCondLst>
                                            </p:cTn>
                                            <p:tgtEl>
                                              <p:spTgt spid="187"/>
                                            </p:tgtEl>
                                            <p:attrNameLst>
                                              <p:attrName>style.visibility</p:attrName>
                                            </p:attrNameLst>
                                          </p:cBhvr>
                                          <p:to>
                                            <p:strVal val="visible"/>
                                          </p:to>
                                        </p:set>
                                        <p:animEffect transition="in" filter="fade">
                                          <p:cBhvr>
                                            <p:cTn id="220" dur="200"/>
                                            <p:tgtEl>
                                              <p:spTgt spid="187"/>
                                            </p:tgtEl>
                                          </p:cBhvr>
                                        </p:animEffect>
                                      </p:childTnLst>
                                    </p:cTn>
                                  </p:par>
                                  <p:par>
                                    <p:cTn id="221" presetID="10" presetClass="entr" presetSubtype="0" fill="hold" grpId="0" nodeType="withEffect">
                                      <p:stCondLst>
                                        <p:cond delay="1460"/>
                                      </p:stCondLst>
                                      <p:childTnLst>
                                        <p:set>
                                          <p:cBhvr>
                                            <p:cTn id="222" dur="1" fill="hold">
                                              <p:stCondLst>
                                                <p:cond delay="0"/>
                                              </p:stCondLst>
                                            </p:cTn>
                                            <p:tgtEl>
                                              <p:spTgt spid="186"/>
                                            </p:tgtEl>
                                            <p:attrNameLst>
                                              <p:attrName>style.visibility</p:attrName>
                                            </p:attrNameLst>
                                          </p:cBhvr>
                                          <p:to>
                                            <p:strVal val="visible"/>
                                          </p:to>
                                        </p:set>
                                        <p:animEffect transition="in" filter="fade">
                                          <p:cBhvr>
                                            <p:cTn id="223" dur="200"/>
                                            <p:tgtEl>
                                              <p:spTgt spid="186"/>
                                            </p:tgtEl>
                                          </p:cBhvr>
                                        </p:animEffect>
                                      </p:childTnLst>
                                    </p:cTn>
                                  </p:par>
                                  <p:par>
                                    <p:cTn id="224" presetID="10" presetClass="entr" presetSubtype="0" fill="hold" grpId="0" nodeType="withEffect">
                                      <p:stCondLst>
                                        <p:cond delay="1430"/>
                                      </p:stCondLst>
                                      <p:childTnLst>
                                        <p:set>
                                          <p:cBhvr>
                                            <p:cTn id="225" dur="1" fill="hold">
                                              <p:stCondLst>
                                                <p:cond delay="0"/>
                                              </p:stCondLst>
                                            </p:cTn>
                                            <p:tgtEl>
                                              <p:spTgt spid="185"/>
                                            </p:tgtEl>
                                            <p:attrNameLst>
                                              <p:attrName>style.visibility</p:attrName>
                                            </p:attrNameLst>
                                          </p:cBhvr>
                                          <p:to>
                                            <p:strVal val="visible"/>
                                          </p:to>
                                        </p:set>
                                        <p:animEffect transition="in" filter="fade">
                                          <p:cBhvr>
                                            <p:cTn id="226" dur="200"/>
                                            <p:tgtEl>
                                              <p:spTgt spid="185"/>
                                            </p:tgtEl>
                                          </p:cBhvr>
                                        </p:animEffect>
                                      </p:childTnLst>
                                    </p:cTn>
                                  </p:par>
                                  <p:par>
                                    <p:cTn id="227" presetID="10" presetClass="entr" presetSubtype="0" fill="hold" grpId="0" nodeType="withEffect">
                                      <p:stCondLst>
                                        <p:cond delay="1400"/>
                                      </p:stCondLst>
                                      <p:childTnLst>
                                        <p:set>
                                          <p:cBhvr>
                                            <p:cTn id="228" dur="1" fill="hold">
                                              <p:stCondLst>
                                                <p:cond delay="0"/>
                                              </p:stCondLst>
                                            </p:cTn>
                                            <p:tgtEl>
                                              <p:spTgt spid="184"/>
                                            </p:tgtEl>
                                            <p:attrNameLst>
                                              <p:attrName>style.visibility</p:attrName>
                                            </p:attrNameLst>
                                          </p:cBhvr>
                                          <p:to>
                                            <p:strVal val="visible"/>
                                          </p:to>
                                        </p:set>
                                        <p:animEffect transition="in" filter="fade">
                                          <p:cBhvr>
                                            <p:cTn id="229" dur="200"/>
                                            <p:tgtEl>
                                              <p:spTgt spid="184"/>
                                            </p:tgtEl>
                                          </p:cBhvr>
                                        </p:animEffect>
                                      </p:childTnLst>
                                    </p:cTn>
                                  </p:par>
                                  <p:par>
                                    <p:cTn id="230" presetID="10" presetClass="entr" presetSubtype="0" fill="hold" grpId="0" nodeType="withEffect">
                                      <p:stCondLst>
                                        <p:cond delay="1370"/>
                                      </p:stCondLst>
                                      <p:childTnLst>
                                        <p:set>
                                          <p:cBhvr>
                                            <p:cTn id="231" dur="1" fill="hold">
                                              <p:stCondLst>
                                                <p:cond delay="0"/>
                                              </p:stCondLst>
                                            </p:cTn>
                                            <p:tgtEl>
                                              <p:spTgt spid="183"/>
                                            </p:tgtEl>
                                            <p:attrNameLst>
                                              <p:attrName>style.visibility</p:attrName>
                                            </p:attrNameLst>
                                          </p:cBhvr>
                                          <p:to>
                                            <p:strVal val="visible"/>
                                          </p:to>
                                        </p:set>
                                        <p:animEffect transition="in" filter="fade">
                                          <p:cBhvr>
                                            <p:cTn id="232" dur="200"/>
                                            <p:tgtEl>
                                              <p:spTgt spid="183"/>
                                            </p:tgtEl>
                                          </p:cBhvr>
                                        </p:animEffect>
                                      </p:childTnLst>
                                    </p:cTn>
                                  </p:par>
                                  <p:par>
                                    <p:cTn id="233" presetID="10" presetClass="entr" presetSubtype="0" fill="hold" grpId="0" nodeType="withEffect">
                                      <p:stCondLst>
                                        <p:cond delay="1340"/>
                                      </p:stCondLst>
                                      <p:childTnLst>
                                        <p:set>
                                          <p:cBhvr>
                                            <p:cTn id="234" dur="1" fill="hold">
                                              <p:stCondLst>
                                                <p:cond delay="0"/>
                                              </p:stCondLst>
                                            </p:cTn>
                                            <p:tgtEl>
                                              <p:spTgt spid="182"/>
                                            </p:tgtEl>
                                            <p:attrNameLst>
                                              <p:attrName>style.visibility</p:attrName>
                                            </p:attrNameLst>
                                          </p:cBhvr>
                                          <p:to>
                                            <p:strVal val="visible"/>
                                          </p:to>
                                        </p:set>
                                        <p:animEffect transition="in" filter="fade">
                                          <p:cBhvr>
                                            <p:cTn id="235" dur="200"/>
                                            <p:tgtEl>
                                              <p:spTgt spid="182"/>
                                            </p:tgtEl>
                                          </p:cBhvr>
                                        </p:animEffect>
                                      </p:childTnLst>
                                    </p:cTn>
                                  </p:par>
                                  <p:par>
                                    <p:cTn id="236" presetID="10" presetClass="entr" presetSubtype="0" fill="hold" grpId="0" nodeType="withEffect">
                                      <p:stCondLst>
                                        <p:cond delay="1310"/>
                                      </p:stCondLst>
                                      <p:childTnLst>
                                        <p:set>
                                          <p:cBhvr>
                                            <p:cTn id="237" dur="1" fill="hold">
                                              <p:stCondLst>
                                                <p:cond delay="0"/>
                                              </p:stCondLst>
                                            </p:cTn>
                                            <p:tgtEl>
                                              <p:spTgt spid="181"/>
                                            </p:tgtEl>
                                            <p:attrNameLst>
                                              <p:attrName>style.visibility</p:attrName>
                                            </p:attrNameLst>
                                          </p:cBhvr>
                                          <p:to>
                                            <p:strVal val="visible"/>
                                          </p:to>
                                        </p:set>
                                        <p:animEffect transition="in" filter="fade">
                                          <p:cBhvr>
                                            <p:cTn id="238" dur="200"/>
                                            <p:tgtEl>
                                              <p:spTgt spid="181"/>
                                            </p:tgtEl>
                                          </p:cBhvr>
                                        </p:animEffect>
                                      </p:childTnLst>
                                    </p:cTn>
                                  </p:par>
                                  <p:par>
                                    <p:cTn id="239" presetID="10" presetClass="entr" presetSubtype="0" fill="hold" grpId="0" nodeType="withEffect">
                                      <p:stCondLst>
                                        <p:cond delay="1280"/>
                                      </p:stCondLst>
                                      <p:childTnLst>
                                        <p:set>
                                          <p:cBhvr>
                                            <p:cTn id="240" dur="1" fill="hold">
                                              <p:stCondLst>
                                                <p:cond delay="0"/>
                                              </p:stCondLst>
                                            </p:cTn>
                                            <p:tgtEl>
                                              <p:spTgt spid="180"/>
                                            </p:tgtEl>
                                            <p:attrNameLst>
                                              <p:attrName>style.visibility</p:attrName>
                                            </p:attrNameLst>
                                          </p:cBhvr>
                                          <p:to>
                                            <p:strVal val="visible"/>
                                          </p:to>
                                        </p:set>
                                        <p:animEffect transition="in" filter="fade">
                                          <p:cBhvr>
                                            <p:cTn id="241" dur="200"/>
                                            <p:tgtEl>
                                              <p:spTgt spid="180"/>
                                            </p:tgtEl>
                                          </p:cBhvr>
                                        </p:animEffect>
                                      </p:childTnLst>
                                    </p:cTn>
                                  </p:par>
                                  <p:par>
                                    <p:cTn id="242" presetID="10" presetClass="entr" presetSubtype="0" fill="hold" grpId="0" nodeType="withEffect">
                                      <p:stCondLst>
                                        <p:cond delay="1250"/>
                                      </p:stCondLst>
                                      <p:childTnLst>
                                        <p:set>
                                          <p:cBhvr>
                                            <p:cTn id="243" dur="1" fill="hold">
                                              <p:stCondLst>
                                                <p:cond delay="0"/>
                                              </p:stCondLst>
                                            </p:cTn>
                                            <p:tgtEl>
                                              <p:spTgt spid="179"/>
                                            </p:tgtEl>
                                            <p:attrNameLst>
                                              <p:attrName>style.visibility</p:attrName>
                                            </p:attrNameLst>
                                          </p:cBhvr>
                                          <p:to>
                                            <p:strVal val="visible"/>
                                          </p:to>
                                        </p:set>
                                        <p:animEffect transition="in" filter="fade">
                                          <p:cBhvr>
                                            <p:cTn id="244" dur="200"/>
                                            <p:tgtEl>
                                              <p:spTgt spid="179"/>
                                            </p:tgtEl>
                                          </p:cBhvr>
                                        </p:animEffect>
                                      </p:childTnLst>
                                    </p:cTn>
                                  </p:par>
                                  <p:par>
                                    <p:cTn id="245" presetID="10" presetClass="exit" presetSubtype="0" fill="hold" grpId="1" nodeType="withEffect">
                                      <p:stCondLst>
                                        <p:cond delay="2130"/>
                                      </p:stCondLst>
                                      <p:childTnLst>
                                        <p:animEffect transition="out" filter="fade">
                                          <p:cBhvr>
                                            <p:cTn id="246" dur="200"/>
                                            <p:tgtEl>
                                              <p:spTgt spid="204"/>
                                            </p:tgtEl>
                                          </p:cBhvr>
                                        </p:animEffect>
                                        <p:set>
                                          <p:cBhvr>
                                            <p:cTn id="247" dur="1" fill="hold">
                                              <p:stCondLst>
                                                <p:cond delay="199"/>
                                              </p:stCondLst>
                                            </p:cTn>
                                            <p:tgtEl>
                                              <p:spTgt spid="204"/>
                                            </p:tgtEl>
                                            <p:attrNameLst>
                                              <p:attrName>style.visibility</p:attrName>
                                            </p:attrNameLst>
                                          </p:cBhvr>
                                          <p:to>
                                            <p:strVal val="hidden"/>
                                          </p:to>
                                        </p:set>
                                      </p:childTnLst>
                                    </p:cTn>
                                  </p:par>
                                  <p:par>
                                    <p:cTn id="248" presetID="10" presetClass="exit" presetSubtype="0" fill="hold" grpId="1" nodeType="withEffect">
                                      <p:stCondLst>
                                        <p:cond delay="2100"/>
                                      </p:stCondLst>
                                      <p:childTnLst>
                                        <p:animEffect transition="out" filter="fade">
                                          <p:cBhvr>
                                            <p:cTn id="249" dur="200"/>
                                            <p:tgtEl>
                                              <p:spTgt spid="203"/>
                                            </p:tgtEl>
                                          </p:cBhvr>
                                        </p:animEffect>
                                        <p:set>
                                          <p:cBhvr>
                                            <p:cTn id="250" dur="1" fill="hold">
                                              <p:stCondLst>
                                                <p:cond delay="199"/>
                                              </p:stCondLst>
                                            </p:cTn>
                                            <p:tgtEl>
                                              <p:spTgt spid="203"/>
                                            </p:tgtEl>
                                            <p:attrNameLst>
                                              <p:attrName>style.visibility</p:attrName>
                                            </p:attrNameLst>
                                          </p:cBhvr>
                                          <p:to>
                                            <p:strVal val="hidden"/>
                                          </p:to>
                                        </p:set>
                                      </p:childTnLst>
                                    </p:cTn>
                                  </p:par>
                                  <p:par>
                                    <p:cTn id="251" presetID="10" presetClass="exit" presetSubtype="0" fill="hold" grpId="1" nodeType="withEffect">
                                      <p:stCondLst>
                                        <p:cond delay="2070"/>
                                      </p:stCondLst>
                                      <p:childTnLst>
                                        <p:animEffect transition="out" filter="fade">
                                          <p:cBhvr>
                                            <p:cTn id="252" dur="200"/>
                                            <p:tgtEl>
                                              <p:spTgt spid="202"/>
                                            </p:tgtEl>
                                          </p:cBhvr>
                                        </p:animEffect>
                                        <p:set>
                                          <p:cBhvr>
                                            <p:cTn id="253" dur="1" fill="hold">
                                              <p:stCondLst>
                                                <p:cond delay="199"/>
                                              </p:stCondLst>
                                            </p:cTn>
                                            <p:tgtEl>
                                              <p:spTgt spid="202"/>
                                            </p:tgtEl>
                                            <p:attrNameLst>
                                              <p:attrName>style.visibility</p:attrName>
                                            </p:attrNameLst>
                                          </p:cBhvr>
                                          <p:to>
                                            <p:strVal val="hidden"/>
                                          </p:to>
                                        </p:set>
                                      </p:childTnLst>
                                    </p:cTn>
                                  </p:par>
                                  <p:par>
                                    <p:cTn id="254" presetID="10" presetClass="exit" presetSubtype="0" fill="hold" grpId="1" nodeType="withEffect">
                                      <p:stCondLst>
                                        <p:cond delay="2040"/>
                                      </p:stCondLst>
                                      <p:childTnLst>
                                        <p:animEffect transition="out" filter="fade">
                                          <p:cBhvr>
                                            <p:cTn id="255" dur="200"/>
                                            <p:tgtEl>
                                              <p:spTgt spid="201"/>
                                            </p:tgtEl>
                                          </p:cBhvr>
                                        </p:animEffect>
                                        <p:set>
                                          <p:cBhvr>
                                            <p:cTn id="256" dur="1" fill="hold">
                                              <p:stCondLst>
                                                <p:cond delay="199"/>
                                              </p:stCondLst>
                                            </p:cTn>
                                            <p:tgtEl>
                                              <p:spTgt spid="201"/>
                                            </p:tgtEl>
                                            <p:attrNameLst>
                                              <p:attrName>style.visibility</p:attrName>
                                            </p:attrNameLst>
                                          </p:cBhvr>
                                          <p:to>
                                            <p:strVal val="hidden"/>
                                          </p:to>
                                        </p:set>
                                      </p:childTnLst>
                                    </p:cTn>
                                  </p:par>
                                  <p:par>
                                    <p:cTn id="257" presetID="10" presetClass="exit" presetSubtype="0" fill="hold" grpId="1" nodeType="withEffect">
                                      <p:stCondLst>
                                        <p:cond delay="2010"/>
                                      </p:stCondLst>
                                      <p:childTnLst>
                                        <p:animEffect transition="out" filter="fade">
                                          <p:cBhvr>
                                            <p:cTn id="258" dur="200"/>
                                            <p:tgtEl>
                                              <p:spTgt spid="200"/>
                                            </p:tgtEl>
                                          </p:cBhvr>
                                        </p:animEffect>
                                        <p:set>
                                          <p:cBhvr>
                                            <p:cTn id="259" dur="1" fill="hold">
                                              <p:stCondLst>
                                                <p:cond delay="199"/>
                                              </p:stCondLst>
                                            </p:cTn>
                                            <p:tgtEl>
                                              <p:spTgt spid="200"/>
                                            </p:tgtEl>
                                            <p:attrNameLst>
                                              <p:attrName>style.visibility</p:attrName>
                                            </p:attrNameLst>
                                          </p:cBhvr>
                                          <p:to>
                                            <p:strVal val="hidden"/>
                                          </p:to>
                                        </p:set>
                                      </p:childTnLst>
                                    </p:cTn>
                                  </p:par>
                                  <p:par>
                                    <p:cTn id="260" presetID="10" presetClass="exit" presetSubtype="0" fill="hold" grpId="1" nodeType="withEffect">
                                      <p:stCondLst>
                                        <p:cond delay="1980"/>
                                      </p:stCondLst>
                                      <p:childTnLst>
                                        <p:animEffect transition="out" filter="fade">
                                          <p:cBhvr>
                                            <p:cTn id="261" dur="200"/>
                                            <p:tgtEl>
                                              <p:spTgt spid="199"/>
                                            </p:tgtEl>
                                          </p:cBhvr>
                                        </p:animEffect>
                                        <p:set>
                                          <p:cBhvr>
                                            <p:cTn id="262" dur="1" fill="hold">
                                              <p:stCondLst>
                                                <p:cond delay="199"/>
                                              </p:stCondLst>
                                            </p:cTn>
                                            <p:tgtEl>
                                              <p:spTgt spid="199"/>
                                            </p:tgtEl>
                                            <p:attrNameLst>
                                              <p:attrName>style.visibility</p:attrName>
                                            </p:attrNameLst>
                                          </p:cBhvr>
                                          <p:to>
                                            <p:strVal val="hidden"/>
                                          </p:to>
                                        </p:set>
                                      </p:childTnLst>
                                    </p:cTn>
                                  </p:par>
                                  <p:par>
                                    <p:cTn id="263" presetID="10" presetClass="exit" presetSubtype="0" fill="hold" grpId="1" nodeType="withEffect">
                                      <p:stCondLst>
                                        <p:cond delay="1950"/>
                                      </p:stCondLst>
                                      <p:childTnLst>
                                        <p:animEffect transition="out" filter="fade">
                                          <p:cBhvr>
                                            <p:cTn id="264" dur="200"/>
                                            <p:tgtEl>
                                              <p:spTgt spid="194"/>
                                            </p:tgtEl>
                                          </p:cBhvr>
                                        </p:animEffect>
                                        <p:set>
                                          <p:cBhvr>
                                            <p:cTn id="265" dur="1" fill="hold">
                                              <p:stCondLst>
                                                <p:cond delay="199"/>
                                              </p:stCondLst>
                                            </p:cTn>
                                            <p:tgtEl>
                                              <p:spTgt spid="194"/>
                                            </p:tgtEl>
                                            <p:attrNameLst>
                                              <p:attrName>style.visibility</p:attrName>
                                            </p:attrNameLst>
                                          </p:cBhvr>
                                          <p:to>
                                            <p:strVal val="hidden"/>
                                          </p:to>
                                        </p:set>
                                      </p:childTnLst>
                                    </p:cTn>
                                  </p:par>
                                  <p:par>
                                    <p:cTn id="266" presetID="10" presetClass="exit" presetSubtype="0" fill="hold" grpId="1" nodeType="withEffect">
                                      <p:stCondLst>
                                        <p:cond delay="1920"/>
                                      </p:stCondLst>
                                      <p:childTnLst>
                                        <p:animEffect transition="out" filter="fade">
                                          <p:cBhvr>
                                            <p:cTn id="267" dur="200"/>
                                            <p:tgtEl>
                                              <p:spTgt spid="193"/>
                                            </p:tgtEl>
                                          </p:cBhvr>
                                        </p:animEffect>
                                        <p:set>
                                          <p:cBhvr>
                                            <p:cTn id="268" dur="1" fill="hold">
                                              <p:stCondLst>
                                                <p:cond delay="199"/>
                                              </p:stCondLst>
                                            </p:cTn>
                                            <p:tgtEl>
                                              <p:spTgt spid="193"/>
                                            </p:tgtEl>
                                            <p:attrNameLst>
                                              <p:attrName>style.visibility</p:attrName>
                                            </p:attrNameLst>
                                          </p:cBhvr>
                                          <p:to>
                                            <p:strVal val="hidden"/>
                                          </p:to>
                                        </p:set>
                                      </p:childTnLst>
                                    </p:cTn>
                                  </p:par>
                                  <p:par>
                                    <p:cTn id="269" presetID="10" presetClass="exit" presetSubtype="0" fill="hold" grpId="1" nodeType="withEffect">
                                      <p:stCondLst>
                                        <p:cond delay="1890"/>
                                      </p:stCondLst>
                                      <p:childTnLst>
                                        <p:animEffect transition="out" filter="fade">
                                          <p:cBhvr>
                                            <p:cTn id="270" dur="200"/>
                                            <p:tgtEl>
                                              <p:spTgt spid="192"/>
                                            </p:tgtEl>
                                          </p:cBhvr>
                                        </p:animEffect>
                                        <p:set>
                                          <p:cBhvr>
                                            <p:cTn id="271" dur="1" fill="hold">
                                              <p:stCondLst>
                                                <p:cond delay="199"/>
                                              </p:stCondLst>
                                            </p:cTn>
                                            <p:tgtEl>
                                              <p:spTgt spid="192"/>
                                            </p:tgtEl>
                                            <p:attrNameLst>
                                              <p:attrName>style.visibility</p:attrName>
                                            </p:attrNameLst>
                                          </p:cBhvr>
                                          <p:to>
                                            <p:strVal val="hidden"/>
                                          </p:to>
                                        </p:set>
                                      </p:childTnLst>
                                    </p:cTn>
                                  </p:par>
                                  <p:par>
                                    <p:cTn id="272" presetID="10" presetClass="exit" presetSubtype="0" fill="hold" grpId="1" nodeType="withEffect">
                                      <p:stCondLst>
                                        <p:cond delay="1860"/>
                                      </p:stCondLst>
                                      <p:childTnLst>
                                        <p:animEffect transition="out" filter="fade">
                                          <p:cBhvr>
                                            <p:cTn id="273" dur="200"/>
                                            <p:tgtEl>
                                              <p:spTgt spid="191"/>
                                            </p:tgtEl>
                                          </p:cBhvr>
                                        </p:animEffect>
                                        <p:set>
                                          <p:cBhvr>
                                            <p:cTn id="274" dur="1" fill="hold">
                                              <p:stCondLst>
                                                <p:cond delay="199"/>
                                              </p:stCondLst>
                                            </p:cTn>
                                            <p:tgtEl>
                                              <p:spTgt spid="191"/>
                                            </p:tgtEl>
                                            <p:attrNameLst>
                                              <p:attrName>style.visibility</p:attrName>
                                            </p:attrNameLst>
                                          </p:cBhvr>
                                          <p:to>
                                            <p:strVal val="hidden"/>
                                          </p:to>
                                        </p:set>
                                      </p:childTnLst>
                                    </p:cTn>
                                  </p:par>
                                  <p:par>
                                    <p:cTn id="275" presetID="10" presetClass="exit" presetSubtype="0" fill="hold" grpId="1" nodeType="withEffect">
                                      <p:stCondLst>
                                        <p:cond delay="1830"/>
                                      </p:stCondLst>
                                      <p:childTnLst>
                                        <p:animEffect transition="out" filter="fade">
                                          <p:cBhvr>
                                            <p:cTn id="276" dur="200"/>
                                            <p:tgtEl>
                                              <p:spTgt spid="190"/>
                                            </p:tgtEl>
                                          </p:cBhvr>
                                        </p:animEffect>
                                        <p:set>
                                          <p:cBhvr>
                                            <p:cTn id="277" dur="1" fill="hold">
                                              <p:stCondLst>
                                                <p:cond delay="199"/>
                                              </p:stCondLst>
                                            </p:cTn>
                                            <p:tgtEl>
                                              <p:spTgt spid="190"/>
                                            </p:tgtEl>
                                            <p:attrNameLst>
                                              <p:attrName>style.visibility</p:attrName>
                                            </p:attrNameLst>
                                          </p:cBhvr>
                                          <p:to>
                                            <p:strVal val="hidden"/>
                                          </p:to>
                                        </p:set>
                                      </p:childTnLst>
                                    </p:cTn>
                                  </p:par>
                                  <p:par>
                                    <p:cTn id="278" presetID="10" presetClass="exit" presetSubtype="0" fill="hold" grpId="1" nodeType="withEffect">
                                      <p:stCondLst>
                                        <p:cond delay="1800"/>
                                      </p:stCondLst>
                                      <p:childTnLst>
                                        <p:animEffect transition="out" filter="fade">
                                          <p:cBhvr>
                                            <p:cTn id="279" dur="200"/>
                                            <p:tgtEl>
                                              <p:spTgt spid="189"/>
                                            </p:tgtEl>
                                          </p:cBhvr>
                                        </p:animEffect>
                                        <p:set>
                                          <p:cBhvr>
                                            <p:cTn id="280" dur="1" fill="hold">
                                              <p:stCondLst>
                                                <p:cond delay="199"/>
                                              </p:stCondLst>
                                            </p:cTn>
                                            <p:tgtEl>
                                              <p:spTgt spid="189"/>
                                            </p:tgtEl>
                                            <p:attrNameLst>
                                              <p:attrName>style.visibility</p:attrName>
                                            </p:attrNameLst>
                                          </p:cBhvr>
                                          <p:to>
                                            <p:strVal val="hidden"/>
                                          </p:to>
                                        </p:set>
                                      </p:childTnLst>
                                    </p:cTn>
                                  </p:par>
                                  <p:par>
                                    <p:cTn id="281" presetID="10" presetClass="exit" presetSubtype="0" fill="hold" grpId="1" nodeType="withEffect">
                                      <p:stCondLst>
                                        <p:cond delay="1770"/>
                                      </p:stCondLst>
                                      <p:childTnLst>
                                        <p:animEffect transition="out" filter="fade">
                                          <p:cBhvr>
                                            <p:cTn id="282" dur="200"/>
                                            <p:tgtEl>
                                              <p:spTgt spid="188"/>
                                            </p:tgtEl>
                                          </p:cBhvr>
                                        </p:animEffect>
                                        <p:set>
                                          <p:cBhvr>
                                            <p:cTn id="283" dur="1" fill="hold">
                                              <p:stCondLst>
                                                <p:cond delay="199"/>
                                              </p:stCondLst>
                                            </p:cTn>
                                            <p:tgtEl>
                                              <p:spTgt spid="188"/>
                                            </p:tgtEl>
                                            <p:attrNameLst>
                                              <p:attrName>style.visibility</p:attrName>
                                            </p:attrNameLst>
                                          </p:cBhvr>
                                          <p:to>
                                            <p:strVal val="hidden"/>
                                          </p:to>
                                        </p:set>
                                      </p:childTnLst>
                                    </p:cTn>
                                  </p:par>
                                  <p:par>
                                    <p:cTn id="284" presetID="10" presetClass="exit" presetSubtype="0" fill="hold" grpId="1" nodeType="withEffect">
                                      <p:stCondLst>
                                        <p:cond delay="1740"/>
                                      </p:stCondLst>
                                      <p:childTnLst>
                                        <p:animEffect transition="out" filter="fade">
                                          <p:cBhvr>
                                            <p:cTn id="285" dur="200"/>
                                            <p:tgtEl>
                                              <p:spTgt spid="187"/>
                                            </p:tgtEl>
                                          </p:cBhvr>
                                        </p:animEffect>
                                        <p:set>
                                          <p:cBhvr>
                                            <p:cTn id="286" dur="1" fill="hold">
                                              <p:stCondLst>
                                                <p:cond delay="199"/>
                                              </p:stCondLst>
                                            </p:cTn>
                                            <p:tgtEl>
                                              <p:spTgt spid="187"/>
                                            </p:tgtEl>
                                            <p:attrNameLst>
                                              <p:attrName>style.visibility</p:attrName>
                                            </p:attrNameLst>
                                          </p:cBhvr>
                                          <p:to>
                                            <p:strVal val="hidden"/>
                                          </p:to>
                                        </p:set>
                                      </p:childTnLst>
                                    </p:cTn>
                                  </p:par>
                                  <p:par>
                                    <p:cTn id="287" presetID="10" presetClass="exit" presetSubtype="0" fill="hold" grpId="1" nodeType="withEffect">
                                      <p:stCondLst>
                                        <p:cond delay="1710"/>
                                      </p:stCondLst>
                                      <p:childTnLst>
                                        <p:animEffect transition="out" filter="fade">
                                          <p:cBhvr>
                                            <p:cTn id="288" dur="200"/>
                                            <p:tgtEl>
                                              <p:spTgt spid="186"/>
                                            </p:tgtEl>
                                          </p:cBhvr>
                                        </p:animEffect>
                                        <p:set>
                                          <p:cBhvr>
                                            <p:cTn id="289" dur="1" fill="hold">
                                              <p:stCondLst>
                                                <p:cond delay="199"/>
                                              </p:stCondLst>
                                            </p:cTn>
                                            <p:tgtEl>
                                              <p:spTgt spid="186"/>
                                            </p:tgtEl>
                                            <p:attrNameLst>
                                              <p:attrName>style.visibility</p:attrName>
                                            </p:attrNameLst>
                                          </p:cBhvr>
                                          <p:to>
                                            <p:strVal val="hidden"/>
                                          </p:to>
                                        </p:set>
                                      </p:childTnLst>
                                    </p:cTn>
                                  </p:par>
                                  <p:par>
                                    <p:cTn id="290" presetID="10" presetClass="exit" presetSubtype="0" fill="hold" grpId="1" nodeType="withEffect">
                                      <p:stCondLst>
                                        <p:cond delay="1680"/>
                                      </p:stCondLst>
                                      <p:childTnLst>
                                        <p:animEffect transition="out" filter="fade">
                                          <p:cBhvr>
                                            <p:cTn id="291" dur="200"/>
                                            <p:tgtEl>
                                              <p:spTgt spid="185"/>
                                            </p:tgtEl>
                                          </p:cBhvr>
                                        </p:animEffect>
                                        <p:set>
                                          <p:cBhvr>
                                            <p:cTn id="292" dur="1" fill="hold">
                                              <p:stCondLst>
                                                <p:cond delay="199"/>
                                              </p:stCondLst>
                                            </p:cTn>
                                            <p:tgtEl>
                                              <p:spTgt spid="185"/>
                                            </p:tgtEl>
                                            <p:attrNameLst>
                                              <p:attrName>style.visibility</p:attrName>
                                            </p:attrNameLst>
                                          </p:cBhvr>
                                          <p:to>
                                            <p:strVal val="hidden"/>
                                          </p:to>
                                        </p:set>
                                      </p:childTnLst>
                                    </p:cTn>
                                  </p:par>
                                  <p:par>
                                    <p:cTn id="293" presetID="10" presetClass="exit" presetSubtype="0" fill="hold" grpId="1" nodeType="withEffect">
                                      <p:stCondLst>
                                        <p:cond delay="1650"/>
                                      </p:stCondLst>
                                      <p:childTnLst>
                                        <p:animEffect transition="out" filter="fade">
                                          <p:cBhvr>
                                            <p:cTn id="294" dur="200"/>
                                            <p:tgtEl>
                                              <p:spTgt spid="184"/>
                                            </p:tgtEl>
                                          </p:cBhvr>
                                        </p:animEffect>
                                        <p:set>
                                          <p:cBhvr>
                                            <p:cTn id="295" dur="1" fill="hold">
                                              <p:stCondLst>
                                                <p:cond delay="199"/>
                                              </p:stCondLst>
                                            </p:cTn>
                                            <p:tgtEl>
                                              <p:spTgt spid="184"/>
                                            </p:tgtEl>
                                            <p:attrNameLst>
                                              <p:attrName>style.visibility</p:attrName>
                                            </p:attrNameLst>
                                          </p:cBhvr>
                                          <p:to>
                                            <p:strVal val="hidden"/>
                                          </p:to>
                                        </p:set>
                                      </p:childTnLst>
                                    </p:cTn>
                                  </p:par>
                                  <p:par>
                                    <p:cTn id="296" presetID="10" presetClass="exit" presetSubtype="0" fill="hold" grpId="1" nodeType="withEffect">
                                      <p:stCondLst>
                                        <p:cond delay="1620"/>
                                      </p:stCondLst>
                                      <p:childTnLst>
                                        <p:animEffect transition="out" filter="fade">
                                          <p:cBhvr>
                                            <p:cTn id="297" dur="200"/>
                                            <p:tgtEl>
                                              <p:spTgt spid="183"/>
                                            </p:tgtEl>
                                          </p:cBhvr>
                                        </p:animEffect>
                                        <p:set>
                                          <p:cBhvr>
                                            <p:cTn id="298" dur="1" fill="hold">
                                              <p:stCondLst>
                                                <p:cond delay="199"/>
                                              </p:stCondLst>
                                            </p:cTn>
                                            <p:tgtEl>
                                              <p:spTgt spid="183"/>
                                            </p:tgtEl>
                                            <p:attrNameLst>
                                              <p:attrName>style.visibility</p:attrName>
                                            </p:attrNameLst>
                                          </p:cBhvr>
                                          <p:to>
                                            <p:strVal val="hidden"/>
                                          </p:to>
                                        </p:set>
                                      </p:childTnLst>
                                    </p:cTn>
                                  </p:par>
                                  <p:par>
                                    <p:cTn id="299" presetID="10" presetClass="exit" presetSubtype="0" fill="hold" grpId="1" nodeType="withEffect">
                                      <p:stCondLst>
                                        <p:cond delay="1590"/>
                                      </p:stCondLst>
                                      <p:childTnLst>
                                        <p:animEffect transition="out" filter="fade">
                                          <p:cBhvr>
                                            <p:cTn id="300" dur="200"/>
                                            <p:tgtEl>
                                              <p:spTgt spid="182"/>
                                            </p:tgtEl>
                                          </p:cBhvr>
                                        </p:animEffect>
                                        <p:set>
                                          <p:cBhvr>
                                            <p:cTn id="301" dur="1" fill="hold">
                                              <p:stCondLst>
                                                <p:cond delay="199"/>
                                              </p:stCondLst>
                                            </p:cTn>
                                            <p:tgtEl>
                                              <p:spTgt spid="182"/>
                                            </p:tgtEl>
                                            <p:attrNameLst>
                                              <p:attrName>style.visibility</p:attrName>
                                            </p:attrNameLst>
                                          </p:cBhvr>
                                          <p:to>
                                            <p:strVal val="hidden"/>
                                          </p:to>
                                        </p:set>
                                      </p:childTnLst>
                                    </p:cTn>
                                  </p:par>
                                  <p:par>
                                    <p:cTn id="302" presetID="10" presetClass="exit" presetSubtype="0" fill="hold" grpId="1" nodeType="withEffect">
                                      <p:stCondLst>
                                        <p:cond delay="1560"/>
                                      </p:stCondLst>
                                      <p:childTnLst>
                                        <p:animEffect transition="out" filter="fade">
                                          <p:cBhvr>
                                            <p:cTn id="303" dur="200"/>
                                            <p:tgtEl>
                                              <p:spTgt spid="181"/>
                                            </p:tgtEl>
                                          </p:cBhvr>
                                        </p:animEffect>
                                        <p:set>
                                          <p:cBhvr>
                                            <p:cTn id="304" dur="1" fill="hold">
                                              <p:stCondLst>
                                                <p:cond delay="199"/>
                                              </p:stCondLst>
                                            </p:cTn>
                                            <p:tgtEl>
                                              <p:spTgt spid="181"/>
                                            </p:tgtEl>
                                            <p:attrNameLst>
                                              <p:attrName>style.visibility</p:attrName>
                                            </p:attrNameLst>
                                          </p:cBhvr>
                                          <p:to>
                                            <p:strVal val="hidden"/>
                                          </p:to>
                                        </p:set>
                                      </p:childTnLst>
                                    </p:cTn>
                                  </p:par>
                                  <p:par>
                                    <p:cTn id="305" presetID="10" presetClass="exit" presetSubtype="0" fill="hold" grpId="1" nodeType="withEffect">
                                      <p:stCondLst>
                                        <p:cond delay="1530"/>
                                      </p:stCondLst>
                                      <p:childTnLst>
                                        <p:animEffect transition="out" filter="fade">
                                          <p:cBhvr>
                                            <p:cTn id="306" dur="200"/>
                                            <p:tgtEl>
                                              <p:spTgt spid="180"/>
                                            </p:tgtEl>
                                          </p:cBhvr>
                                        </p:animEffect>
                                        <p:set>
                                          <p:cBhvr>
                                            <p:cTn id="307" dur="1" fill="hold">
                                              <p:stCondLst>
                                                <p:cond delay="199"/>
                                              </p:stCondLst>
                                            </p:cTn>
                                            <p:tgtEl>
                                              <p:spTgt spid="180"/>
                                            </p:tgtEl>
                                            <p:attrNameLst>
                                              <p:attrName>style.visibility</p:attrName>
                                            </p:attrNameLst>
                                          </p:cBhvr>
                                          <p:to>
                                            <p:strVal val="hidden"/>
                                          </p:to>
                                        </p:set>
                                      </p:childTnLst>
                                    </p:cTn>
                                  </p:par>
                                  <p:par>
                                    <p:cTn id="308" presetID="10" presetClass="exit" presetSubtype="0" fill="hold" grpId="1" nodeType="withEffect">
                                      <p:stCondLst>
                                        <p:cond delay="1500"/>
                                      </p:stCondLst>
                                      <p:childTnLst>
                                        <p:animEffect transition="out" filter="fade">
                                          <p:cBhvr>
                                            <p:cTn id="309" dur="200"/>
                                            <p:tgtEl>
                                              <p:spTgt spid="179"/>
                                            </p:tgtEl>
                                          </p:cBhvr>
                                        </p:animEffect>
                                        <p:set>
                                          <p:cBhvr>
                                            <p:cTn id="310" dur="1" fill="hold">
                                              <p:stCondLst>
                                                <p:cond delay="199"/>
                                              </p:stCondLst>
                                            </p:cTn>
                                            <p:tgtEl>
                                              <p:spTgt spid="179"/>
                                            </p:tgtEl>
                                            <p:attrNameLst>
                                              <p:attrName>style.visibility</p:attrName>
                                            </p:attrNameLst>
                                          </p:cBhvr>
                                          <p:to>
                                            <p:strVal val="hidden"/>
                                          </p:to>
                                        </p:set>
                                      </p:childTnLst>
                                    </p:cTn>
                                  </p:par>
                                  <p:par>
                                    <p:cTn id="311" presetID="1" presetClass="entr" presetSubtype="0" fill="hold" grpId="2" nodeType="withEffect">
                                      <p:stCondLst>
                                        <p:cond delay="1750"/>
                                      </p:stCondLst>
                                      <p:childTnLst>
                                        <p:set>
                                          <p:cBhvr>
                                            <p:cTn id="312" dur="1" fill="hold">
                                              <p:stCondLst>
                                                <p:cond delay="0"/>
                                              </p:stCondLst>
                                            </p:cTn>
                                            <p:tgtEl>
                                              <p:spTgt spid="67"/>
                                            </p:tgtEl>
                                            <p:attrNameLst>
                                              <p:attrName>style.visibility</p:attrName>
                                            </p:attrNameLst>
                                          </p:cBhvr>
                                          <p:to>
                                            <p:strVal val="visible"/>
                                          </p:to>
                                        </p:set>
                                      </p:childTnLst>
                                    </p:cTn>
                                  </p:par>
                                  <p:par>
                                    <p:cTn id="313" presetID="1" presetClass="entr" presetSubtype="0" fill="hold" grpId="2" nodeType="withEffect">
                                      <p:stCondLst>
                                        <p:cond delay="1750"/>
                                      </p:stCondLst>
                                      <p:childTnLst>
                                        <p:set>
                                          <p:cBhvr>
                                            <p:cTn id="314" dur="1" fill="hold">
                                              <p:stCondLst>
                                                <p:cond delay="0"/>
                                              </p:stCondLst>
                                            </p:cTn>
                                            <p:tgtEl>
                                              <p:spTgt spid="63"/>
                                            </p:tgtEl>
                                            <p:attrNameLst>
                                              <p:attrName>style.visibility</p:attrName>
                                            </p:attrNameLst>
                                          </p:cBhvr>
                                          <p:to>
                                            <p:strVal val="visible"/>
                                          </p:to>
                                        </p:set>
                                      </p:childTnLst>
                                    </p:cTn>
                                  </p:par>
                                  <p:par>
                                    <p:cTn id="315" presetID="1" presetClass="entr" presetSubtype="0" fill="hold" grpId="2" nodeType="withEffect">
                                      <p:stCondLst>
                                        <p:cond delay="1750"/>
                                      </p:stCondLst>
                                      <p:childTnLst>
                                        <p:set>
                                          <p:cBhvr>
                                            <p:cTn id="316" dur="1" fill="hold">
                                              <p:stCondLst>
                                                <p:cond delay="0"/>
                                              </p:stCondLst>
                                            </p:cTn>
                                            <p:tgtEl>
                                              <p:spTgt spid="66"/>
                                            </p:tgtEl>
                                            <p:attrNameLst>
                                              <p:attrName>style.visibility</p:attrName>
                                            </p:attrNameLst>
                                          </p:cBhvr>
                                          <p:to>
                                            <p:strVal val="visible"/>
                                          </p:to>
                                        </p:set>
                                      </p:childTnLst>
                                    </p:cTn>
                                  </p:par>
                                  <p:par>
                                    <p:cTn id="317" presetID="1" presetClass="entr" presetSubtype="0" fill="hold" grpId="2" nodeType="withEffect">
                                      <p:stCondLst>
                                        <p:cond delay="1750"/>
                                      </p:stCondLst>
                                      <p:childTnLst>
                                        <p:set>
                                          <p:cBhvr>
                                            <p:cTn id="318" dur="1" fill="hold">
                                              <p:stCondLst>
                                                <p:cond delay="0"/>
                                              </p:stCondLst>
                                            </p:cTn>
                                            <p:tgtEl>
                                              <p:spTgt spid="62"/>
                                            </p:tgtEl>
                                            <p:attrNameLst>
                                              <p:attrName>style.visibility</p:attrName>
                                            </p:attrNameLst>
                                          </p:cBhvr>
                                          <p:to>
                                            <p:strVal val="visible"/>
                                          </p:to>
                                        </p:set>
                                      </p:childTnLst>
                                    </p:cTn>
                                  </p:par>
                                  <p:par>
                                    <p:cTn id="319" presetID="1" presetClass="entr" presetSubtype="0" fill="hold" grpId="2" nodeType="withEffect">
                                      <p:stCondLst>
                                        <p:cond delay="1750"/>
                                      </p:stCondLst>
                                      <p:childTnLst>
                                        <p:set>
                                          <p:cBhvr>
                                            <p:cTn id="320" dur="1" fill="hold">
                                              <p:stCondLst>
                                                <p:cond delay="0"/>
                                              </p:stCondLst>
                                            </p:cTn>
                                            <p:tgtEl>
                                              <p:spTgt spid="61"/>
                                            </p:tgtEl>
                                            <p:attrNameLst>
                                              <p:attrName>style.visibility</p:attrName>
                                            </p:attrNameLst>
                                          </p:cBhvr>
                                          <p:to>
                                            <p:strVal val="visible"/>
                                          </p:to>
                                        </p:set>
                                      </p:childTnLst>
                                    </p:cTn>
                                  </p:par>
                                  <p:par>
                                    <p:cTn id="321" presetID="1" presetClass="entr" presetSubtype="0" fill="hold" grpId="2" nodeType="withEffect">
                                      <p:stCondLst>
                                        <p:cond delay="1750"/>
                                      </p:stCondLst>
                                      <p:childTnLst>
                                        <p:set>
                                          <p:cBhvr>
                                            <p:cTn id="322" dur="1" fill="hold">
                                              <p:stCondLst>
                                                <p:cond delay="0"/>
                                              </p:stCondLst>
                                            </p:cTn>
                                            <p:tgtEl>
                                              <p:spTgt spid="60"/>
                                            </p:tgtEl>
                                            <p:attrNameLst>
                                              <p:attrName>style.visibility</p:attrName>
                                            </p:attrNameLst>
                                          </p:cBhvr>
                                          <p:to>
                                            <p:strVal val="visible"/>
                                          </p:to>
                                        </p:set>
                                      </p:childTnLst>
                                    </p:cTn>
                                  </p:par>
                                  <p:par>
                                    <p:cTn id="323" presetID="1" presetClass="entr" presetSubtype="0" fill="hold" grpId="2" nodeType="withEffect">
                                      <p:stCondLst>
                                        <p:cond delay="1750"/>
                                      </p:stCondLst>
                                      <p:childTnLst>
                                        <p:set>
                                          <p:cBhvr>
                                            <p:cTn id="324" dur="1" fill="hold">
                                              <p:stCondLst>
                                                <p:cond delay="0"/>
                                              </p:stCondLst>
                                            </p:cTn>
                                            <p:tgtEl>
                                              <p:spTgt spid="59"/>
                                            </p:tgtEl>
                                            <p:attrNameLst>
                                              <p:attrName>style.visibility</p:attrName>
                                            </p:attrNameLst>
                                          </p:cBhvr>
                                          <p:to>
                                            <p:strVal val="visible"/>
                                          </p:to>
                                        </p:set>
                                      </p:childTnLst>
                                    </p:cTn>
                                  </p:par>
                                  <p:par>
                                    <p:cTn id="325" presetID="1" presetClass="entr" presetSubtype="0" fill="hold" grpId="2" nodeType="withEffect">
                                      <p:stCondLst>
                                        <p:cond delay="1750"/>
                                      </p:stCondLst>
                                      <p:childTnLst>
                                        <p:set>
                                          <p:cBhvr>
                                            <p:cTn id="326" dur="1" fill="hold">
                                              <p:stCondLst>
                                                <p:cond delay="0"/>
                                              </p:stCondLst>
                                            </p:cTn>
                                            <p:tgtEl>
                                              <p:spTgt spid="68"/>
                                            </p:tgtEl>
                                            <p:attrNameLst>
                                              <p:attrName>style.visibility</p:attrName>
                                            </p:attrNameLst>
                                          </p:cBhvr>
                                          <p:to>
                                            <p:strVal val="visible"/>
                                          </p:to>
                                        </p:set>
                                      </p:childTnLst>
                                    </p:cTn>
                                  </p:par>
                                  <p:par>
                                    <p:cTn id="327" presetID="35" presetClass="path" presetSubtype="0" fill="hold" grpId="0" nodeType="withEffect">
                                      <p:stCondLst>
                                        <p:cond delay="1750"/>
                                      </p:stCondLst>
                                      <p:childTnLst>
                                        <p:animMotion origin="layout" path="M 0 0 L -0.2806 0 " pathEditMode="relative" rAng="0" ptsTypes="AA">
                                          <p:cBhvr>
                                            <p:cTn id="328" dur="500" fill="hold"/>
                                            <p:tgtEl>
                                              <p:spTgt spid="67"/>
                                            </p:tgtEl>
                                            <p:attrNameLst>
                                              <p:attrName>ppt_x</p:attrName>
                                              <p:attrName>ppt_y</p:attrName>
                                            </p:attrNameLst>
                                          </p:cBhvr>
                                          <p:rCtr x="-14036" y="0"/>
                                        </p:animMotion>
                                      </p:childTnLst>
                                    </p:cTn>
                                  </p:par>
                                  <p:par>
                                    <p:cTn id="329" presetID="10" presetClass="exit" presetSubtype="0" fill="hold" grpId="1" nodeType="withEffect">
                                      <p:stCondLst>
                                        <p:cond delay="1900"/>
                                      </p:stCondLst>
                                      <p:childTnLst>
                                        <p:animEffect transition="out" filter="fade">
                                          <p:cBhvr>
                                            <p:cTn id="330" dur="500"/>
                                            <p:tgtEl>
                                              <p:spTgt spid="67"/>
                                            </p:tgtEl>
                                          </p:cBhvr>
                                        </p:animEffect>
                                        <p:set>
                                          <p:cBhvr>
                                            <p:cTn id="331" dur="1" fill="hold">
                                              <p:stCondLst>
                                                <p:cond delay="499"/>
                                              </p:stCondLst>
                                            </p:cTn>
                                            <p:tgtEl>
                                              <p:spTgt spid="67"/>
                                            </p:tgtEl>
                                            <p:attrNameLst>
                                              <p:attrName>style.visibility</p:attrName>
                                            </p:attrNameLst>
                                          </p:cBhvr>
                                          <p:to>
                                            <p:strVal val="hidden"/>
                                          </p:to>
                                        </p:set>
                                      </p:childTnLst>
                                    </p:cTn>
                                  </p:par>
                                  <p:par>
                                    <p:cTn id="332" presetID="35" presetClass="path" presetSubtype="0" fill="hold" grpId="0" nodeType="withEffect">
                                      <p:stCondLst>
                                        <p:cond delay="1800"/>
                                      </p:stCondLst>
                                      <p:childTnLst>
                                        <p:animMotion origin="layout" path="M 0 0 L -0.25182 0 " pathEditMode="relative" rAng="0" ptsTypes="AA">
                                          <p:cBhvr>
                                            <p:cTn id="333" dur="500" fill="hold"/>
                                            <p:tgtEl>
                                              <p:spTgt spid="63"/>
                                            </p:tgtEl>
                                            <p:attrNameLst>
                                              <p:attrName>ppt_x</p:attrName>
                                              <p:attrName>ppt_y</p:attrName>
                                            </p:attrNameLst>
                                          </p:cBhvr>
                                          <p:rCtr x="-12591" y="0"/>
                                        </p:animMotion>
                                      </p:childTnLst>
                                    </p:cTn>
                                  </p:par>
                                  <p:par>
                                    <p:cTn id="334" presetID="10" presetClass="exit" presetSubtype="0" fill="hold" grpId="1" nodeType="withEffect">
                                      <p:stCondLst>
                                        <p:cond delay="1850"/>
                                      </p:stCondLst>
                                      <p:childTnLst>
                                        <p:animEffect transition="out" filter="fade">
                                          <p:cBhvr>
                                            <p:cTn id="335" dur="500"/>
                                            <p:tgtEl>
                                              <p:spTgt spid="63"/>
                                            </p:tgtEl>
                                          </p:cBhvr>
                                        </p:animEffect>
                                        <p:set>
                                          <p:cBhvr>
                                            <p:cTn id="336" dur="1" fill="hold">
                                              <p:stCondLst>
                                                <p:cond delay="499"/>
                                              </p:stCondLst>
                                            </p:cTn>
                                            <p:tgtEl>
                                              <p:spTgt spid="63"/>
                                            </p:tgtEl>
                                            <p:attrNameLst>
                                              <p:attrName>style.visibility</p:attrName>
                                            </p:attrNameLst>
                                          </p:cBhvr>
                                          <p:to>
                                            <p:strVal val="hidden"/>
                                          </p:to>
                                        </p:set>
                                      </p:childTnLst>
                                    </p:cTn>
                                  </p:par>
                                  <p:par>
                                    <p:cTn id="337" presetID="35" presetClass="path" presetSubtype="0" fill="hold" grpId="0" nodeType="withEffect">
                                      <p:stCondLst>
                                        <p:cond delay="1850"/>
                                      </p:stCondLst>
                                      <p:childTnLst>
                                        <p:animMotion origin="layout" path="M 0 0 L -0.22148 0 " pathEditMode="relative" rAng="0" ptsTypes="AA">
                                          <p:cBhvr>
                                            <p:cTn id="338" dur="500" fill="hold"/>
                                            <p:tgtEl>
                                              <p:spTgt spid="66"/>
                                            </p:tgtEl>
                                            <p:attrNameLst>
                                              <p:attrName>ppt_x</p:attrName>
                                              <p:attrName>ppt_y</p:attrName>
                                            </p:attrNameLst>
                                          </p:cBhvr>
                                          <p:rCtr x="-11081" y="0"/>
                                        </p:animMotion>
                                      </p:childTnLst>
                                    </p:cTn>
                                  </p:par>
                                  <p:par>
                                    <p:cTn id="339" presetID="10" presetClass="exit" presetSubtype="0" fill="hold" grpId="1" nodeType="withEffect">
                                      <p:stCondLst>
                                        <p:cond delay="1800"/>
                                      </p:stCondLst>
                                      <p:childTnLst>
                                        <p:animEffect transition="out" filter="fade">
                                          <p:cBhvr>
                                            <p:cTn id="340" dur="500"/>
                                            <p:tgtEl>
                                              <p:spTgt spid="66"/>
                                            </p:tgtEl>
                                          </p:cBhvr>
                                        </p:animEffect>
                                        <p:set>
                                          <p:cBhvr>
                                            <p:cTn id="341" dur="1" fill="hold">
                                              <p:stCondLst>
                                                <p:cond delay="499"/>
                                              </p:stCondLst>
                                            </p:cTn>
                                            <p:tgtEl>
                                              <p:spTgt spid="66"/>
                                            </p:tgtEl>
                                            <p:attrNameLst>
                                              <p:attrName>style.visibility</p:attrName>
                                            </p:attrNameLst>
                                          </p:cBhvr>
                                          <p:to>
                                            <p:strVal val="hidden"/>
                                          </p:to>
                                        </p:set>
                                      </p:childTnLst>
                                    </p:cTn>
                                  </p:par>
                                  <p:par>
                                    <p:cTn id="342" presetID="35" presetClass="path" presetSubtype="0" fill="hold" grpId="0" nodeType="withEffect">
                                      <p:stCondLst>
                                        <p:cond delay="1900"/>
                                      </p:stCondLst>
                                      <p:childTnLst>
                                        <p:animMotion origin="layout" path="M 0 0 L -0.19193 0 " pathEditMode="relative" rAng="0" ptsTypes="AA">
                                          <p:cBhvr>
                                            <p:cTn id="343" dur="500" fill="hold"/>
                                            <p:tgtEl>
                                              <p:spTgt spid="62"/>
                                            </p:tgtEl>
                                            <p:attrNameLst>
                                              <p:attrName>ppt_x</p:attrName>
                                              <p:attrName>ppt_y</p:attrName>
                                            </p:attrNameLst>
                                          </p:cBhvr>
                                          <p:rCtr x="-9596" y="0"/>
                                        </p:animMotion>
                                      </p:childTnLst>
                                    </p:cTn>
                                  </p:par>
                                  <p:par>
                                    <p:cTn id="344" presetID="10" presetClass="exit" presetSubtype="0" fill="hold" grpId="1" nodeType="withEffect">
                                      <p:stCondLst>
                                        <p:cond delay="1750"/>
                                      </p:stCondLst>
                                      <p:childTnLst>
                                        <p:animEffect transition="out" filter="fade">
                                          <p:cBhvr>
                                            <p:cTn id="345" dur="500"/>
                                            <p:tgtEl>
                                              <p:spTgt spid="62"/>
                                            </p:tgtEl>
                                          </p:cBhvr>
                                        </p:animEffect>
                                        <p:set>
                                          <p:cBhvr>
                                            <p:cTn id="346" dur="1" fill="hold">
                                              <p:stCondLst>
                                                <p:cond delay="499"/>
                                              </p:stCondLst>
                                            </p:cTn>
                                            <p:tgtEl>
                                              <p:spTgt spid="62"/>
                                            </p:tgtEl>
                                            <p:attrNameLst>
                                              <p:attrName>style.visibility</p:attrName>
                                            </p:attrNameLst>
                                          </p:cBhvr>
                                          <p:to>
                                            <p:strVal val="hidden"/>
                                          </p:to>
                                        </p:set>
                                      </p:childTnLst>
                                    </p:cTn>
                                  </p:par>
                                  <p:par>
                                    <p:cTn id="347" presetID="63" presetClass="path" presetSubtype="0" fill="hold" grpId="0" nodeType="withEffect">
                                      <p:stCondLst>
                                        <p:cond delay="1750"/>
                                      </p:stCondLst>
                                      <p:childTnLst>
                                        <p:animMotion origin="layout" path="M 0 0 L 0.2806 0 " pathEditMode="relative" rAng="0" ptsTypes="AA">
                                          <p:cBhvr>
                                            <p:cTn id="348" dur="500" fill="hold"/>
                                            <p:tgtEl>
                                              <p:spTgt spid="61"/>
                                            </p:tgtEl>
                                            <p:attrNameLst>
                                              <p:attrName>ppt_x</p:attrName>
                                              <p:attrName>ppt_y</p:attrName>
                                            </p:attrNameLst>
                                          </p:cBhvr>
                                          <p:rCtr x="14023" y="0"/>
                                        </p:animMotion>
                                      </p:childTnLst>
                                    </p:cTn>
                                  </p:par>
                                  <p:par>
                                    <p:cTn id="349" presetID="10" presetClass="exit" presetSubtype="0" fill="hold" grpId="1" nodeType="withEffect">
                                      <p:stCondLst>
                                        <p:cond delay="1900"/>
                                      </p:stCondLst>
                                      <p:childTnLst>
                                        <p:animEffect transition="out" filter="fade">
                                          <p:cBhvr>
                                            <p:cTn id="350" dur="500"/>
                                            <p:tgtEl>
                                              <p:spTgt spid="61"/>
                                            </p:tgtEl>
                                          </p:cBhvr>
                                        </p:animEffect>
                                        <p:set>
                                          <p:cBhvr>
                                            <p:cTn id="351" dur="1" fill="hold">
                                              <p:stCondLst>
                                                <p:cond delay="499"/>
                                              </p:stCondLst>
                                            </p:cTn>
                                            <p:tgtEl>
                                              <p:spTgt spid="61"/>
                                            </p:tgtEl>
                                            <p:attrNameLst>
                                              <p:attrName>style.visibility</p:attrName>
                                            </p:attrNameLst>
                                          </p:cBhvr>
                                          <p:to>
                                            <p:strVal val="hidden"/>
                                          </p:to>
                                        </p:set>
                                      </p:childTnLst>
                                    </p:cTn>
                                  </p:par>
                                  <p:par>
                                    <p:cTn id="352" presetID="63" presetClass="path" presetSubtype="0" fill="hold" grpId="0" nodeType="withEffect">
                                      <p:stCondLst>
                                        <p:cond delay="1800"/>
                                      </p:stCondLst>
                                      <p:childTnLst>
                                        <p:animMotion origin="layout" path="M 0 0 L 0.25104 0 " pathEditMode="relative" rAng="0" ptsTypes="AA">
                                          <p:cBhvr>
                                            <p:cTn id="353" dur="500" fill="hold"/>
                                            <p:tgtEl>
                                              <p:spTgt spid="60"/>
                                            </p:tgtEl>
                                            <p:attrNameLst>
                                              <p:attrName>ppt_x</p:attrName>
                                              <p:attrName>ppt_y</p:attrName>
                                            </p:attrNameLst>
                                          </p:cBhvr>
                                          <p:rCtr x="12552" y="0"/>
                                        </p:animMotion>
                                      </p:childTnLst>
                                    </p:cTn>
                                  </p:par>
                                  <p:par>
                                    <p:cTn id="354" presetID="10" presetClass="exit" presetSubtype="0" fill="hold" grpId="1" nodeType="withEffect">
                                      <p:stCondLst>
                                        <p:cond delay="1850"/>
                                      </p:stCondLst>
                                      <p:childTnLst>
                                        <p:animEffect transition="out" filter="fade">
                                          <p:cBhvr>
                                            <p:cTn id="355" dur="500"/>
                                            <p:tgtEl>
                                              <p:spTgt spid="60"/>
                                            </p:tgtEl>
                                          </p:cBhvr>
                                        </p:animEffect>
                                        <p:set>
                                          <p:cBhvr>
                                            <p:cTn id="356" dur="1" fill="hold">
                                              <p:stCondLst>
                                                <p:cond delay="499"/>
                                              </p:stCondLst>
                                            </p:cTn>
                                            <p:tgtEl>
                                              <p:spTgt spid="60"/>
                                            </p:tgtEl>
                                            <p:attrNameLst>
                                              <p:attrName>style.visibility</p:attrName>
                                            </p:attrNameLst>
                                          </p:cBhvr>
                                          <p:to>
                                            <p:strVal val="hidden"/>
                                          </p:to>
                                        </p:set>
                                      </p:childTnLst>
                                    </p:cTn>
                                  </p:par>
                                  <p:par>
                                    <p:cTn id="357" presetID="63" presetClass="path" presetSubtype="0" fill="hold" grpId="0" nodeType="withEffect">
                                      <p:stCondLst>
                                        <p:cond delay="2000"/>
                                      </p:stCondLst>
                                      <p:childTnLst>
                                        <p:animMotion origin="layout" path="M 0 0 L 0.22148 0 " pathEditMode="relative" rAng="0" ptsTypes="AA">
                                          <p:cBhvr>
                                            <p:cTn id="358" dur="500" fill="hold"/>
                                            <p:tgtEl>
                                              <p:spTgt spid="59"/>
                                            </p:tgtEl>
                                            <p:attrNameLst>
                                              <p:attrName>ppt_x</p:attrName>
                                              <p:attrName>ppt_y</p:attrName>
                                            </p:attrNameLst>
                                          </p:cBhvr>
                                          <p:rCtr x="11068" y="0"/>
                                        </p:animMotion>
                                      </p:childTnLst>
                                    </p:cTn>
                                  </p:par>
                                  <p:par>
                                    <p:cTn id="359" presetID="10" presetClass="exit" presetSubtype="0" fill="hold" grpId="1" nodeType="withEffect">
                                      <p:stCondLst>
                                        <p:cond delay="1800"/>
                                      </p:stCondLst>
                                      <p:childTnLst>
                                        <p:animEffect transition="out" filter="fade">
                                          <p:cBhvr>
                                            <p:cTn id="360" dur="500"/>
                                            <p:tgtEl>
                                              <p:spTgt spid="59"/>
                                            </p:tgtEl>
                                          </p:cBhvr>
                                        </p:animEffect>
                                        <p:set>
                                          <p:cBhvr>
                                            <p:cTn id="361" dur="1" fill="hold">
                                              <p:stCondLst>
                                                <p:cond delay="499"/>
                                              </p:stCondLst>
                                            </p:cTn>
                                            <p:tgtEl>
                                              <p:spTgt spid="59"/>
                                            </p:tgtEl>
                                            <p:attrNameLst>
                                              <p:attrName>style.visibility</p:attrName>
                                            </p:attrNameLst>
                                          </p:cBhvr>
                                          <p:to>
                                            <p:strVal val="hidden"/>
                                          </p:to>
                                        </p:set>
                                      </p:childTnLst>
                                    </p:cTn>
                                  </p:par>
                                  <p:par>
                                    <p:cTn id="362" presetID="63" presetClass="path" presetSubtype="0" fill="hold" grpId="0" nodeType="withEffect">
                                      <p:stCondLst>
                                        <p:cond delay="1900"/>
                                      </p:stCondLst>
                                      <p:childTnLst>
                                        <p:animMotion origin="layout" path="M 0 0 L 0.19193 0 " pathEditMode="relative" rAng="0" ptsTypes="AA">
                                          <p:cBhvr>
                                            <p:cTn id="363" dur="500" fill="hold"/>
                                            <p:tgtEl>
                                              <p:spTgt spid="68"/>
                                            </p:tgtEl>
                                            <p:attrNameLst>
                                              <p:attrName>ppt_x</p:attrName>
                                              <p:attrName>ppt_y</p:attrName>
                                            </p:attrNameLst>
                                          </p:cBhvr>
                                          <p:rCtr x="9596" y="0"/>
                                        </p:animMotion>
                                      </p:childTnLst>
                                    </p:cTn>
                                  </p:par>
                                  <p:par>
                                    <p:cTn id="364" presetID="10" presetClass="exit" presetSubtype="0" fill="hold" grpId="1" nodeType="withEffect">
                                      <p:stCondLst>
                                        <p:cond delay="1750"/>
                                      </p:stCondLst>
                                      <p:childTnLst>
                                        <p:animEffect transition="out" filter="fade">
                                          <p:cBhvr>
                                            <p:cTn id="365" dur="500"/>
                                            <p:tgtEl>
                                              <p:spTgt spid="68"/>
                                            </p:tgtEl>
                                          </p:cBhvr>
                                        </p:animEffect>
                                        <p:set>
                                          <p:cBhvr>
                                            <p:cTn id="366" dur="1" fill="hold">
                                              <p:stCondLst>
                                                <p:cond delay="499"/>
                                              </p:stCondLst>
                                            </p:cTn>
                                            <p:tgtEl>
                                              <p:spTgt spid="68"/>
                                            </p:tgtEl>
                                            <p:attrNameLst>
                                              <p:attrName>style.visibility</p:attrName>
                                            </p:attrNameLst>
                                          </p:cBhvr>
                                          <p:to>
                                            <p:strVal val="hidden"/>
                                          </p:to>
                                        </p:set>
                                      </p:childTnLst>
                                    </p:cTn>
                                  </p:par>
                                  <p:par>
                                    <p:cTn id="367" presetID="8" presetClass="emph" presetSubtype="0" fill="hold" nodeType="withEffect">
                                      <p:stCondLst>
                                        <p:cond delay="2500"/>
                                      </p:stCondLst>
                                      <p:childTnLst>
                                        <p:animRot by="10800000">
                                          <p:cBhvr>
                                            <p:cTn id="368" dur="500" fill="hold"/>
                                            <p:tgtEl>
                                              <p:spTgt spid="22"/>
                                            </p:tgtEl>
                                            <p:attrNameLst>
                                              <p:attrName>r</p:attrName>
                                            </p:attrNameLst>
                                          </p:cBhvr>
                                        </p:animRot>
                                      </p:childTnLst>
                                    </p:cTn>
                                  </p:par>
                                  <p:par>
                                    <p:cTn id="369" presetID="8" presetClass="emph" presetSubtype="0" fill="hold" nodeType="withEffect">
                                      <p:stCondLst>
                                        <p:cond delay="2500"/>
                                      </p:stCondLst>
                                      <p:childTnLst>
                                        <p:animRot by="10800000">
                                          <p:cBhvr>
                                            <p:cTn id="370" dur="500" fill="hold"/>
                                            <p:tgtEl>
                                              <p:spTgt spid="20"/>
                                            </p:tgtEl>
                                            <p:attrNameLst>
                                              <p:attrName>r</p:attrName>
                                            </p:attrNameLst>
                                          </p:cBhvr>
                                        </p:animRot>
                                      </p:childTnLst>
                                    </p:cTn>
                                  </p:par>
                                  <p:par>
                                    <p:cTn id="371" presetID="8" presetClass="emph" presetSubtype="0" fill="hold" nodeType="withEffect">
                                      <p:stCondLst>
                                        <p:cond delay="2500"/>
                                      </p:stCondLst>
                                      <p:childTnLst>
                                        <p:animRot by="10800000">
                                          <p:cBhvr>
                                            <p:cTn id="372" dur="500" fill="hold"/>
                                            <p:tgtEl>
                                              <p:spTgt spid="9"/>
                                            </p:tgtEl>
                                            <p:attrNameLst>
                                              <p:attrName>r</p:attrName>
                                            </p:attrNameLst>
                                          </p:cBhvr>
                                        </p:animRot>
                                      </p:childTnLst>
                                    </p:cTn>
                                  </p:par>
                                  <p:par>
                                    <p:cTn id="373" presetID="21" presetClass="exit" presetSubtype="2" fill="hold" grpId="1" nodeType="withEffect">
                                      <p:stCondLst>
                                        <p:cond delay="2500"/>
                                      </p:stCondLst>
                                      <p:childTnLst>
                                        <p:animEffect transition="out" filter="wheel(2)">
                                          <p:cBhvr>
                                            <p:cTn id="374" dur="500"/>
                                            <p:tgtEl>
                                              <p:spTgt spid="11"/>
                                            </p:tgtEl>
                                          </p:cBhvr>
                                        </p:animEffect>
                                        <p:set>
                                          <p:cBhvr>
                                            <p:cTn id="375" dur="1" fill="hold">
                                              <p:stCondLst>
                                                <p:cond delay="499"/>
                                              </p:stCondLst>
                                            </p:cTn>
                                            <p:tgtEl>
                                              <p:spTgt spid="11"/>
                                            </p:tgtEl>
                                            <p:attrNameLst>
                                              <p:attrName>style.visibility</p:attrName>
                                            </p:attrNameLst>
                                          </p:cBhvr>
                                          <p:to>
                                            <p:strVal val="hidden"/>
                                          </p:to>
                                        </p:set>
                                      </p:childTnLst>
                                    </p:cTn>
                                  </p:par>
                                  <p:par>
                                    <p:cTn id="376" presetID="23" presetClass="exit" presetSubtype="32" fill="hold" nodeType="withEffect">
                                      <p:stCondLst>
                                        <p:cond delay="3000"/>
                                      </p:stCondLst>
                                      <p:childTnLst>
                                        <p:anim calcmode="lin" valueType="num">
                                          <p:cBhvr>
                                            <p:cTn id="377" dur="350"/>
                                            <p:tgtEl>
                                              <p:spTgt spid="9"/>
                                            </p:tgtEl>
                                            <p:attrNameLst>
                                              <p:attrName>ppt_w</p:attrName>
                                            </p:attrNameLst>
                                          </p:cBhvr>
                                          <p:tavLst>
                                            <p:tav tm="0">
                                              <p:val>
                                                <p:strVal val="ppt_w"/>
                                              </p:val>
                                            </p:tav>
                                            <p:tav tm="100000">
                                              <p:val>
                                                <p:fltVal val="0"/>
                                              </p:val>
                                            </p:tav>
                                          </p:tavLst>
                                        </p:anim>
                                        <p:anim calcmode="lin" valueType="num">
                                          <p:cBhvr>
                                            <p:cTn id="378" dur="350"/>
                                            <p:tgtEl>
                                              <p:spTgt spid="9"/>
                                            </p:tgtEl>
                                            <p:attrNameLst>
                                              <p:attrName>ppt_h</p:attrName>
                                            </p:attrNameLst>
                                          </p:cBhvr>
                                          <p:tavLst>
                                            <p:tav tm="0">
                                              <p:val>
                                                <p:strVal val="ppt_h"/>
                                              </p:val>
                                            </p:tav>
                                            <p:tav tm="100000">
                                              <p:val>
                                                <p:fltVal val="0"/>
                                              </p:val>
                                            </p:tav>
                                          </p:tavLst>
                                        </p:anim>
                                        <p:set>
                                          <p:cBhvr>
                                            <p:cTn id="379" dur="1" fill="hold">
                                              <p:stCondLst>
                                                <p:cond delay="349"/>
                                              </p:stCondLst>
                                            </p:cTn>
                                            <p:tgtEl>
                                              <p:spTgt spid="9"/>
                                            </p:tgtEl>
                                            <p:attrNameLst>
                                              <p:attrName>style.visibility</p:attrName>
                                            </p:attrNameLst>
                                          </p:cBhvr>
                                          <p:to>
                                            <p:strVal val="hidden"/>
                                          </p:to>
                                        </p:set>
                                      </p:childTnLst>
                                    </p:cTn>
                                  </p:par>
                                  <p:par>
                                    <p:cTn id="380" presetID="23" presetClass="exit" presetSubtype="544" fill="hold" nodeType="withEffect">
                                      <p:stCondLst>
                                        <p:cond delay="3500"/>
                                      </p:stCondLst>
                                      <p:childTnLst>
                                        <p:anim calcmode="lin" valueType="num">
                                          <p:cBhvr>
                                            <p:cTn id="381" dur="350"/>
                                            <p:tgtEl>
                                              <p:spTgt spid="22"/>
                                            </p:tgtEl>
                                            <p:attrNameLst>
                                              <p:attrName>ppt_w</p:attrName>
                                            </p:attrNameLst>
                                          </p:cBhvr>
                                          <p:tavLst>
                                            <p:tav tm="0">
                                              <p:val>
                                                <p:strVal val="ppt_w"/>
                                              </p:val>
                                            </p:tav>
                                            <p:tav tm="100000">
                                              <p:val>
                                                <p:fltVal val="0"/>
                                              </p:val>
                                            </p:tav>
                                          </p:tavLst>
                                        </p:anim>
                                        <p:anim calcmode="lin" valueType="num">
                                          <p:cBhvr>
                                            <p:cTn id="382" dur="350"/>
                                            <p:tgtEl>
                                              <p:spTgt spid="22"/>
                                            </p:tgtEl>
                                            <p:attrNameLst>
                                              <p:attrName>ppt_h</p:attrName>
                                            </p:attrNameLst>
                                          </p:cBhvr>
                                          <p:tavLst>
                                            <p:tav tm="0">
                                              <p:val>
                                                <p:strVal val="ppt_h"/>
                                              </p:val>
                                            </p:tav>
                                            <p:tav tm="100000">
                                              <p:val>
                                                <p:fltVal val="0"/>
                                              </p:val>
                                            </p:tav>
                                          </p:tavLst>
                                        </p:anim>
                                        <p:anim calcmode="lin" valueType="num">
                                          <p:cBhvr>
                                            <p:cTn id="383" dur="350"/>
                                            <p:tgtEl>
                                              <p:spTgt spid="22"/>
                                            </p:tgtEl>
                                            <p:attrNameLst>
                                              <p:attrName>ppt_x</p:attrName>
                                            </p:attrNameLst>
                                          </p:cBhvr>
                                          <p:tavLst>
                                            <p:tav tm="0">
                                              <p:val>
                                                <p:strVal val="ppt_x"/>
                                              </p:val>
                                            </p:tav>
                                            <p:tav tm="100000">
                                              <p:val>
                                                <p:fltVal val="0.5"/>
                                              </p:val>
                                            </p:tav>
                                          </p:tavLst>
                                        </p:anim>
                                        <p:anim calcmode="lin" valueType="num">
                                          <p:cBhvr>
                                            <p:cTn id="384" dur="350"/>
                                            <p:tgtEl>
                                              <p:spTgt spid="22"/>
                                            </p:tgtEl>
                                            <p:attrNameLst>
                                              <p:attrName>ppt_y</p:attrName>
                                            </p:attrNameLst>
                                          </p:cBhvr>
                                          <p:tavLst>
                                            <p:tav tm="0">
                                              <p:val>
                                                <p:strVal val="ppt_y"/>
                                              </p:val>
                                            </p:tav>
                                            <p:tav tm="100000">
                                              <p:val>
                                                <p:fltVal val="0.5"/>
                                              </p:val>
                                            </p:tav>
                                          </p:tavLst>
                                        </p:anim>
                                        <p:set>
                                          <p:cBhvr>
                                            <p:cTn id="385" dur="1" fill="hold">
                                              <p:stCondLst>
                                                <p:cond delay="349"/>
                                              </p:stCondLst>
                                            </p:cTn>
                                            <p:tgtEl>
                                              <p:spTgt spid="22"/>
                                            </p:tgtEl>
                                            <p:attrNameLst>
                                              <p:attrName>style.visibility</p:attrName>
                                            </p:attrNameLst>
                                          </p:cBhvr>
                                          <p:to>
                                            <p:strVal val="hidden"/>
                                          </p:to>
                                        </p:set>
                                      </p:childTnLst>
                                    </p:cTn>
                                  </p:par>
                                  <p:par>
                                    <p:cTn id="386" presetID="23" presetClass="exit" presetSubtype="544" fill="hold" nodeType="withEffect">
                                      <p:stCondLst>
                                        <p:cond delay="3500"/>
                                      </p:stCondLst>
                                      <p:childTnLst>
                                        <p:anim calcmode="lin" valueType="num">
                                          <p:cBhvr>
                                            <p:cTn id="387" dur="350"/>
                                            <p:tgtEl>
                                              <p:spTgt spid="20"/>
                                            </p:tgtEl>
                                            <p:attrNameLst>
                                              <p:attrName>ppt_w</p:attrName>
                                            </p:attrNameLst>
                                          </p:cBhvr>
                                          <p:tavLst>
                                            <p:tav tm="0">
                                              <p:val>
                                                <p:strVal val="ppt_w"/>
                                              </p:val>
                                            </p:tav>
                                            <p:tav tm="100000">
                                              <p:val>
                                                <p:fltVal val="0"/>
                                              </p:val>
                                            </p:tav>
                                          </p:tavLst>
                                        </p:anim>
                                        <p:anim calcmode="lin" valueType="num">
                                          <p:cBhvr>
                                            <p:cTn id="388" dur="350"/>
                                            <p:tgtEl>
                                              <p:spTgt spid="20"/>
                                            </p:tgtEl>
                                            <p:attrNameLst>
                                              <p:attrName>ppt_h</p:attrName>
                                            </p:attrNameLst>
                                          </p:cBhvr>
                                          <p:tavLst>
                                            <p:tav tm="0">
                                              <p:val>
                                                <p:strVal val="ppt_h"/>
                                              </p:val>
                                            </p:tav>
                                            <p:tav tm="100000">
                                              <p:val>
                                                <p:fltVal val="0"/>
                                              </p:val>
                                            </p:tav>
                                          </p:tavLst>
                                        </p:anim>
                                        <p:anim calcmode="lin" valueType="num">
                                          <p:cBhvr>
                                            <p:cTn id="389" dur="350"/>
                                            <p:tgtEl>
                                              <p:spTgt spid="20"/>
                                            </p:tgtEl>
                                            <p:attrNameLst>
                                              <p:attrName>ppt_x</p:attrName>
                                            </p:attrNameLst>
                                          </p:cBhvr>
                                          <p:tavLst>
                                            <p:tav tm="0">
                                              <p:val>
                                                <p:strVal val="ppt_x"/>
                                              </p:val>
                                            </p:tav>
                                            <p:tav tm="100000">
                                              <p:val>
                                                <p:fltVal val="0.5"/>
                                              </p:val>
                                            </p:tav>
                                          </p:tavLst>
                                        </p:anim>
                                        <p:anim calcmode="lin" valueType="num">
                                          <p:cBhvr>
                                            <p:cTn id="390" dur="350"/>
                                            <p:tgtEl>
                                              <p:spTgt spid="20"/>
                                            </p:tgtEl>
                                            <p:attrNameLst>
                                              <p:attrName>ppt_y</p:attrName>
                                            </p:attrNameLst>
                                          </p:cBhvr>
                                          <p:tavLst>
                                            <p:tav tm="0">
                                              <p:val>
                                                <p:strVal val="ppt_y"/>
                                              </p:val>
                                            </p:tav>
                                            <p:tav tm="100000">
                                              <p:val>
                                                <p:fltVal val="0.5"/>
                                              </p:val>
                                            </p:tav>
                                          </p:tavLst>
                                        </p:anim>
                                        <p:set>
                                          <p:cBhvr>
                                            <p:cTn id="391" dur="1" fill="hold">
                                              <p:stCondLst>
                                                <p:cond delay="349"/>
                                              </p:stCondLst>
                                            </p:cTn>
                                            <p:tgtEl>
                                              <p:spTgt spid="20"/>
                                            </p:tgtEl>
                                            <p:attrNameLst>
                                              <p:attrName>style.visibility</p:attrName>
                                            </p:attrNameLst>
                                          </p:cBhvr>
                                          <p:to>
                                            <p:strVal val="hidden"/>
                                          </p:to>
                                        </p:set>
                                      </p:childTnLst>
                                    </p:cTn>
                                  </p:par>
                                  <p:par>
                                    <p:cTn id="392" presetID="0" presetClass="entr" presetSubtype="0" fill="hold" grpId="0" nodeType="withEffect">
                                      <p:stCondLst>
                                        <p:cond delay="3600"/>
                                      </p:stCondLst>
                                      <p:iterate type="lt">
                                        <p:tmPct val="10000"/>
                                      </p:iterate>
                                      <p:childTnLst>
                                        <p:set>
                                          <p:cBhvr>
                                            <p:cTn id="393" dur="500" fill="hold">
                                              <p:stCondLst>
                                                <p:cond delay="0"/>
                                              </p:stCondLst>
                                            </p:cTn>
                                            <p:tgtEl>
                                              <p:spTgt spid="23"/>
                                            </p:tgtEl>
                                            <p:attrNameLst>
                                              <p:attrName>style.visibility</p:attrName>
                                            </p:attrNameLst>
                                          </p:cBhvr>
                                          <p:to>
                                            <p:strVal val="visible"/>
                                          </p:to>
                                        </p:set>
                                        <p:anim to="" calcmode="lin" valueType="num">
                                          <p:cBhvr>
                                            <p:cTn id="394" dur="500" fill="hold">
                                              <p:stCondLst>
                                                <p:cond delay="0"/>
                                              </p:stCondLst>
                                            </p:cTn>
                                            <p:tgtEl>
                                              <p:spTgt spid="23"/>
                                            </p:tgtEl>
                                            <p:attrNameLst>
                                              <p:attrName>ppt_h</p:attrName>
                                            </p:attrNameLst>
                                          </p:cBhvr>
                                          <p:tavLst>
                                            <p:tav tm="0" fmla="#ppt_h-#ppt_h*cos(4*pi*$)*(1-$)^2">
                                              <p:val>
                                                <p:fltVal val="0"/>
                                              </p:val>
                                            </p:tav>
                                            <p:tav tm="100000">
                                              <p:val>
                                                <p:fltVal val="1"/>
                                              </p:val>
                                            </p:tav>
                                          </p:tavLst>
                                        </p:anim>
                                        <p:anim to="" calcmode="lin" valueType="num">
                                          <p:cBhvr>
                                            <p:cTn id="395" dur="500" fill="hold">
                                              <p:stCondLst>
                                                <p:cond delay="0"/>
                                              </p:stCondLst>
                                            </p:cTn>
                                            <p:tgtEl>
                                              <p:spTgt spid="23"/>
                                            </p:tgtEl>
                                            <p:attrNameLst>
                                              <p:attrName>ppt_w</p:attrName>
                                            </p:attrNameLst>
                                          </p:cBhvr>
                                          <p:tavLst>
                                            <p:tav tm="0" fmla="#ppt_w-#ppt_w*cos(4*pi*$)*(1-$)^2">
                                              <p:val>
                                                <p:fltVal val="0"/>
                                              </p:val>
                                            </p:tav>
                                            <p:tav tm="100000">
                                              <p:val>
                                                <p:fltVal val="1"/>
                                              </p:val>
                                            </p:tav>
                                          </p:tavLst>
                                        </p:anim>
                                      </p:childTnLst>
                                    </p:cTn>
                                  </p:par>
                                  <p:par>
                                    <p:cTn id="396" presetID="10" presetClass="entr" presetSubtype="0" fill="hold" grpId="0" nodeType="withEffect">
                                      <p:stCondLst>
                                        <p:cond delay="3750"/>
                                      </p:stCondLst>
                                      <p:childTnLst>
                                        <p:set>
                                          <p:cBhvr>
                                            <p:cTn id="397" dur="1" fill="hold">
                                              <p:stCondLst>
                                                <p:cond delay="0"/>
                                              </p:stCondLst>
                                            </p:cTn>
                                            <p:tgtEl>
                                              <p:spTgt spid="24"/>
                                            </p:tgtEl>
                                            <p:attrNameLst>
                                              <p:attrName>style.visibility</p:attrName>
                                            </p:attrNameLst>
                                          </p:cBhvr>
                                          <p:to>
                                            <p:strVal val="visible"/>
                                          </p:to>
                                        </p:set>
                                        <p:animEffect transition="in" filter="fade">
                                          <p:cBhvr>
                                            <p:cTn id="398" dur="250"/>
                                            <p:tgtEl>
                                              <p:spTgt spid="24"/>
                                            </p:tgtEl>
                                          </p:cBhvr>
                                        </p:animEffect>
                                      </p:childTnLst>
                                    </p:cTn>
                                  </p:par>
                                  <p:par>
                                    <p:cTn id="399" presetID="3" presetClass="emph" presetSubtype="2" autoRev="1" grpId="1" nodeType="withEffect">
                                      <p:stCondLst>
                                        <p:cond delay="3750"/>
                                      </p:stCondLst>
                                      <p:childTnLst>
                                        <p:animClr clrSpc="rgb" dir="cw">
                                          <p:cBhvr override="childStyle">
                                            <p:cTn id="400" dur="500" fill="hold"/>
                                            <p:tgtEl>
                                              <p:spTgt spid="24"/>
                                            </p:tgtEl>
                                            <p:attrNameLst>
                                              <p:attrName>style.color</p:attrName>
                                            </p:attrNameLst>
                                          </p:cBhvr>
                                          <p:to>
                                            <a:srgbClr val="FABB05"/>
                                          </p:to>
                                        </p:animClr>
                                      </p:childTnLst>
                                    </p:cTn>
                                  </p:par>
                                  <p:par>
                                    <p:cTn id="401" presetID="10" presetClass="entr" presetSubtype="0" fill="hold" grpId="0" nodeType="withEffect">
                                      <p:stCondLst>
                                        <p:cond delay="1500"/>
                                      </p:stCondLst>
                                      <p:childTnLst>
                                        <p:set>
                                          <p:cBhvr>
                                            <p:cTn id="402" dur="1" fill="hold">
                                              <p:stCondLst>
                                                <p:cond delay="0"/>
                                              </p:stCondLst>
                                            </p:cTn>
                                            <p:tgtEl>
                                              <p:spTgt spid="77"/>
                                            </p:tgtEl>
                                            <p:attrNameLst>
                                              <p:attrName>style.visibility</p:attrName>
                                            </p:attrNameLst>
                                          </p:cBhvr>
                                          <p:to>
                                            <p:strVal val="visible"/>
                                          </p:to>
                                        </p:set>
                                        <p:animEffect transition="in" filter="fade">
                                          <p:cBhvr>
                                            <p:cTn id="403" dur="250"/>
                                            <p:tgtEl>
                                              <p:spTgt spid="77"/>
                                            </p:tgtEl>
                                          </p:cBhvr>
                                        </p:animEffect>
                                      </p:childTnLst>
                                    </p:cTn>
                                  </p:par>
                                  <p:par>
                                    <p:cTn id="404" presetID="10" presetClass="entr" presetSubtype="0" fill="hold" grpId="0" nodeType="withEffect">
                                      <p:stCondLst>
                                        <p:cond delay="1500"/>
                                      </p:stCondLst>
                                      <p:childTnLst>
                                        <p:set>
                                          <p:cBhvr>
                                            <p:cTn id="405" dur="1" fill="hold">
                                              <p:stCondLst>
                                                <p:cond delay="0"/>
                                              </p:stCondLst>
                                            </p:cTn>
                                            <p:tgtEl>
                                              <p:spTgt spid="25"/>
                                            </p:tgtEl>
                                            <p:attrNameLst>
                                              <p:attrName>style.visibility</p:attrName>
                                            </p:attrNameLst>
                                          </p:cBhvr>
                                          <p:to>
                                            <p:strVal val="visible"/>
                                          </p:to>
                                        </p:set>
                                        <p:animEffect transition="in" filter="fade">
                                          <p:cBhvr>
                                            <p:cTn id="406" dur="250"/>
                                            <p:tgtEl>
                                              <p:spTgt spid="25"/>
                                            </p:tgtEl>
                                          </p:cBhvr>
                                        </p:animEffect>
                                      </p:childTnLst>
                                    </p:cTn>
                                  </p:par>
                                  <p:par>
                                    <p:cTn id="407" presetID="8" presetClass="emph" presetSubtype="0" fill="hold" grpId="1" nodeType="withEffect">
                                      <p:stCondLst>
                                        <p:cond delay="1500"/>
                                      </p:stCondLst>
                                      <p:childTnLst>
                                        <p:animRot by="10800000">
                                          <p:cBhvr>
                                            <p:cTn id="408" dur="1250" fill="hold"/>
                                            <p:tgtEl>
                                              <p:spTgt spid="77"/>
                                            </p:tgtEl>
                                            <p:attrNameLst>
                                              <p:attrName>r</p:attrName>
                                            </p:attrNameLst>
                                          </p:cBhvr>
                                        </p:animRot>
                                      </p:childTnLst>
                                    </p:cTn>
                                  </p:par>
                                  <p:par>
                                    <p:cTn id="409" presetID="8" presetClass="emph" presetSubtype="0" fill="hold" grpId="1" nodeType="withEffect">
                                      <p:stCondLst>
                                        <p:cond delay="1500"/>
                                      </p:stCondLst>
                                      <p:childTnLst>
                                        <p:animRot by="-10800000">
                                          <p:cBhvr>
                                            <p:cTn id="410" dur="1250" fill="hold"/>
                                            <p:tgtEl>
                                              <p:spTgt spid="25"/>
                                            </p:tgtEl>
                                            <p:attrNameLst>
                                              <p:attrName>r</p:attrName>
                                            </p:attrNameLst>
                                          </p:cBhvr>
                                        </p:animRot>
                                      </p:childTnLst>
                                    </p:cTn>
                                  </p:par>
                                  <p:par>
                                    <p:cTn id="411" presetID="23" presetClass="exit" presetSubtype="32" fill="hold" grpId="2" nodeType="withEffect">
                                      <p:stCondLst>
                                        <p:cond delay="2250"/>
                                      </p:stCondLst>
                                      <p:childTnLst>
                                        <p:anim calcmode="lin" valueType="num">
                                          <p:cBhvr>
                                            <p:cTn id="412" dur="500"/>
                                            <p:tgtEl>
                                              <p:spTgt spid="77"/>
                                            </p:tgtEl>
                                            <p:attrNameLst>
                                              <p:attrName>ppt_w</p:attrName>
                                            </p:attrNameLst>
                                          </p:cBhvr>
                                          <p:tavLst>
                                            <p:tav tm="0">
                                              <p:val>
                                                <p:strVal val="ppt_w"/>
                                              </p:val>
                                            </p:tav>
                                            <p:tav tm="100000">
                                              <p:val>
                                                <p:fltVal val="0"/>
                                              </p:val>
                                            </p:tav>
                                          </p:tavLst>
                                        </p:anim>
                                        <p:anim calcmode="lin" valueType="num">
                                          <p:cBhvr>
                                            <p:cTn id="413" dur="500"/>
                                            <p:tgtEl>
                                              <p:spTgt spid="77"/>
                                            </p:tgtEl>
                                            <p:attrNameLst>
                                              <p:attrName>ppt_h</p:attrName>
                                            </p:attrNameLst>
                                          </p:cBhvr>
                                          <p:tavLst>
                                            <p:tav tm="0">
                                              <p:val>
                                                <p:strVal val="ppt_h"/>
                                              </p:val>
                                            </p:tav>
                                            <p:tav tm="100000">
                                              <p:val>
                                                <p:fltVal val="0"/>
                                              </p:val>
                                            </p:tav>
                                          </p:tavLst>
                                        </p:anim>
                                        <p:set>
                                          <p:cBhvr>
                                            <p:cTn id="414" dur="1" fill="hold">
                                              <p:stCondLst>
                                                <p:cond delay="499"/>
                                              </p:stCondLst>
                                            </p:cTn>
                                            <p:tgtEl>
                                              <p:spTgt spid="77"/>
                                            </p:tgtEl>
                                            <p:attrNameLst>
                                              <p:attrName>style.visibility</p:attrName>
                                            </p:attrNameLst>
                                          </p:cBhvr>
                                          <p:to>
                                            <p:strVal val="hidden"/>
                                          </p:to>
                                        </p:set>
                                      </p:childTnLst>
                                    </p:cTn>
                                  </p:par>
                                  <p:par>
                                    <p:cTn id="415" presetID="23" presetClass="exit" presetSubtype="32" fill="hold" grpId="2" nodeType="withEffect">
                                      <p:stCondLst>
                                        <p:cond delay="2250"/>
                                      </p:stCondLst>
                                      <p:childTnLst>
                                        <p:anim calcmode="lin" valueType="num">
                                          <p:cBhvr>
                                            <p:cTn id="416" dur="500"/>
                                            <p:tgtEl>
                                              <p:spTgt spid="25"/>
                                            </p:tgtEl>
                                            <p:attrNameLst>
                                              <p:attrName>ppt_w</p:attrName>
                                            </p:attrNameLst>
                                          </p:cBhvr>
                                          <p:tavLst>
                                            <p:tav tm="0">
                                              <p:val>
                                                <p:strVal val="ppt_w"/>
                                              </p:val>
                                            </p:tav>
                                            <p:tav tm="100000">
                                              <p:val>
                                                <p:fltVal val="0"/>
                                              </p:val>
                                            </p:tav>
                                          </p:tavLst>
                                        </p:anim>
                                        <p:anim calcmode="lin" valueType="num">
                                          <p:cBhvr>
                                            <p:cTn id="417" dur="500"/>
                                            <p:tgtEl>
                                              <p:spTgt spid="25"/>
                                            </p:tgtEl>
                                            <p:attrNameLst>
                                              <p:attrName>ppt_h</p:attrName>
                                            </p:attrNameLst>
                                          </p:cBhvr>
                                          <p:tavLst>
                                            <p:tav tm="0">
                                              <p:val>
                                                <p:strVal val="ppt_h"/>
                                              </p:val>
                                            </p:tav>
                                            <p:tav tm="100000">
                                              <p:val>
                                                <p:fltVal val="0"/>
                                              </p:val>
                                            </p:tav>
                                          </p:tavLst>
                                        </p:anim>
                                        <p:set>
                                          <p:cBhvr>
                                            <p:cTn id="41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11" grpId="0" animBg="1"/>
          <p:bldP spid="11" grpId="1" animBg="1"/>
          <p:bldP spid="68" grpId="0" animBg="1"/>
          <p:bldP spid="68" grpId="1" animBg="1"/>
          <p:bldP spid="6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6" grpId="0" animBg="1"/>
          <p:bldP spid="66" grpId="1" animBg="1"/>
          <p:bldP spid="66" grpId="2" animBg="1"/>
          <p:bldP spid="63" grpId="0" animBg="1"/>
          <p:bldP spid="63" grpId="1" animBg="1"/>
          <p:bldP spid="63" grpId="2" animBg="1"/>
          <p:bldP spid="67" grpId="0" animBg="1"/>
          <p:bldP spid="67" grpId="1" animBg="1"/>
          <p:bldP spid="67" grpId="2" animBg="1"/>
          <p:bldP spid="23" grpId="0" animBg="1"/>
          <p:bldP spid="24" grpId="0"/>
          <p:bldP spid="24" grpId="1"/>
          <p:bldP spid="25" grpId="0" animBg="1"/>
          <p:bldP spid="25" grpId="1" animBg="1"/>
          <p:bldP spid="25" grpId="2" animBg="1"/>
          <p:bldP spid="77" grpId="0" animBg="1"/>
          <p:bldP spid="77" grpId="1" animBg="1"/>
          <p:bldP spid="77" grpId="2"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1863725" y="114300"/>
            <a:ext cx="5323205" cy="477583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Group 4"/>
          <p:cNvGrpSpPr>
            <a:grpSpLocks noChangeAspect="1"/>
          </p:cNvGrpSpPr>
          <p:nvPr/>
        </p:nvGrpSpPr>
        <p:grpSpPr bwMode="auto">
          <a:xfrm>
            <a:off x="4316309" y="637628"/>
            <a:ext cx="511381" cy="446060"/>
            <a:chOff x="352" y="2796"/>
            <a:chExt cx="869" cy="758"/>
          </a:xfrm>
          <a:solidFill>
            <a:schemeClr val="accent1"/>
          </a:solidFill>
        </p:grpSpPr>
        <p:sp>
          <p:nvSpPr>
            <p:cNvPr id="9" name="Freeform 5"/>
            <p:cNvSpPr>
              <a:spLocks noEditPoints="1"/>
            </p:cNvSpPr>
            <p:nvPr/>
          </p:nvSpPr>
          <p:spPr bwMode="auto">
            <a:xfrm>
              <a:off x="352" y="2796"/>
              <a:ext cx="869" cy="758"/>
            </a:xfrm>
            <a:custGeom>
              <a:avLst/>
              <a:gdLst>
                <a:gd name="T0" fmla="*/ 796 w 907"/>
                <a:gd name="T1" fmla="*/ 657 h 791"/>
                <a:gd name="T2" fmla="*/ 876 w 907"/>
                <a:gd name="T3" fmla="*/ 545 h 791"/>
                <a:gd name="T4" fmla="*/ 907 w 907"/>
                <a:gd name="T5" fmla="*/ 519 h 791"/>
                <a:gd name="T6" fmla="*/ 876 w 907"/>
                <a:gd name="T7" fmla="*/ 493 h 791"/>
                <a:gd name="T8" fmla="*/ 796 w 907"/>
                <a:gd name="T9" fmla="*/ 380 h 791"/>
                <a:gd name="T10" fmla="*/ 902 w 907"/>
                <a:gd name="T11" fmla="*/ 272 h 791"/>
                <a:gd name="T12" fmla="*/ 796 w 907"/>
                <a:gd name="T13" fmla="*/ 165 h 791"/>
                <a:gd name="T14" fmla="*/ 876 w 907"/>
                <a:gd name="T15" fmla="*/ 52 h 791"/>
                <a:gd name="T16" fmla="*/ 876 w 907"/>
                <a:gd name="T17" fmla="*/ 0 h 791"/>
                <a:gd name="T18" fmla="*/ 132 w 907"/>
                <a:gd name="T19" fmla="*/ 0 h 791"/>
                <a:gd name="T20" fmla="*/ 0 w 907"/>
                <a:gd name="T21" fmla="*/ 165 h 791"/>
                <a:gd name="T22" fmla="*/ 0 w 907"/>
                <a:gd name="T23" fmla="*/ 380 h 791"/>
                <a:gd name="T24" fmla="*/ 54 w 907"/>
                <a:gd name="T25" fmla="*/ 519 h 791"/>
                <a:gd name="T26" fmla="*/ 0 w 907"/>
                <a:gd name="T27" fmla="*/ 657 h 791"/>
                <a:gd name="T28" fmla="*/ 869 w 907"/>
                <a:gd name="T29" fmla="*/ 791 h 791"/>
                <a:gd name="T30" fmla="*/ 871 w 907"/>
                <a:gd name="T31" fmla="*/ 791 h 791"/>
                <a:gd name="T32" fmla="*/ 902 w 907"/>
                <a:gd name="T33" fmla="*/ 765 h 791"/>
                <a:gd name="T34" fmla="*/ 772 w 907"/>
                <a:gd name="T35" fmla="*/ 246 h 791"/>
                <a:gd name="T36" fmla="*/ 413 w 907"/>
                <a:gd name="T37" fmla="*/ 272 h 791"/>
                <a:gd name="T38" fmla="*/ 772 w 907"/>
                <a:gd name="T39" fmla="*/ 299 h 791"/>
                <a:gd name="T40" fmla="*/ 744 w 907"/>
                <a:gd name="T41" fmla="*/ 411 h 791"/>
                <a:gd name="T42" fmla="*/ 436 w 907"/>
                <a:gd name="T43" fmla="*/ 493 h 791"/>
                <a:gd name="T44" fmla="*/ 436 w 907"/>
                <a:gd name="T45" fmla="*/ 545 h 791"/>
                <a:gd name="T46" fmla="*/ 744 w 907"/>
                <a:gd name="T47" fmla="*/ 627 h 791"/>
                <a:gd name="T48" fmla="*/ 772 w 907"/>
                <a:gd name="T49" fmla="*/ 739 h 791"/>
                <a:gd name="T50" fmla="*/ 51 w 907"/>
                <a:gd name="T51" fmla="*/ 657 h 791"/>
                <a:gd name="T52" fmla="*/ 132 w 907"/>
                <a:gd name="T53" fmla="*/ 545 h 791"/>
                <a:gd name="T54" fmla="*/ 189 w 907"/>
                <a:gd name="T55" fmla="*/ 519 h 791"/>
                <a:gd name="T56" fmla="*/ 132 w 907"/>
                <a:gd name="T57" fmla="*/ 493 h 791"/>
                <a:gd name="T58" fmla="*/ 51 w 907"/>
                <a:gd name="T59" fmla="*/ 380 h 791"/>
                <a:gd name="T60" fmla="*/ 163 w 907"/>
                <a:gd name="T61" fmla="*/ 299 h 791"/>
                <a:gd name="T62" fmla="*/ 163 w 907"/>
                <a:gd name="T63" fmla="*/ 246 h 791"/>
                <a:gd name="T64" fmla="*/ 51 w 907"/>
                <a:gd name="T65" fmla="*/ 165 h 791"/>
                <a:gd name="T66" fmla="*/ 132 w 907"/>
                <a:gd name="T67" fmla="*/ 52 h 791"/>
                <a:gd name="T68" fmla="*/ 744 w 907"/>
                <a:gd name="T69" fmla="*/ 134 h 791"/>
                <a:gd name="T70" fmla="*/ 772 w 907"/>
                <a:gd name="T71" fmla="*/ 24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1">
                  <a:moveTo>
                    <a:pt x="876" y="739"/>
                  </a:moveTo>
                  <a:cubicBezTo>
                    <a:pt x="832" y="739"/>
                    <a:pt x="796" y="702"/>
                    <a:pt x="796" y="657"/>
                  </a:cubicBezTo>
                  <a:cubicBezTo>
                    <a:pt x="796" y="627"/>
                    <a:pt x="796" y="627"/>
                    <a:pt x="796" y="627"/>
                  </a:cubicBezTo>
                  <a:cubicBezTo>
                    <a:pt x="796" y="582"/>
                    <a:pt x="832" y="545"/>
                    <a:pt x="876" y="545"/>
                  </a:cubicBezTo>
                  <a:cubicBezTo>
                    <a:pt x="882" y="545"/>
                    <a:pt x="882" y="545"/>
                    <a:pt x="882" y="545"/>
                  </a:cubicBezTo>
                  <a:cubicBezTo>
                    <a:pt x="896" y="545"/>
                    <a:pt x="907" y="533"/>
                    <a:pt x="907" y="519"/>
                  </a:cubicBezTo>
                  <a:cubicBezTo>
                    <a:pt x="907" y="504"/>
                    <a:pt x="896" y="493"/>
                    <a:pt x="882" y="493"/>
                  </a:cubicBezTo>
                  <a:cubicBezTo>
                    <a:pt x="876" y="493"/>
                    <a:pt x="876" y="493"/>
                    <a:pt x="876" y="493"/>
                  </a:cubicBezTo>
                  <a:cubicBezTo>
                    <a:pt x="832" y="493"/>
                    <a:pt x="796" y="456"/>
                    <a:pt x="796" y="411"/>
                  </a:cubicBezTo>
                  <a:cubicBezTo>
                    <a:pt x="796" y="380"/>
                    <a:pt x="796" y="380"/>
                    <a:pt x="796" y="380"/>
                  </a:cubicBezTo>
                  <a:cubicBezTo>
                    <a:pt x="796" y="335"/>
                    <a:pt x="832" y="299"/>
                    <a:pt x="876" y="299"/>
                  </a:cubicBezTo>
                  <a:cubicBezTo>
                    <a:pt x="890" y="299"/>
                    <a:pt x="902" y="287"/>
                    <a:pt x="902" y="272"/>
                  </a:cubicBezTo>
                  <a:cubicBezTo>
                    <a:pt x="902" y="258"/>
                    <a:pt x="890" y="246"/>
                    <a:pt x="876" y="246"/>
                  </a:cubicBezTo>
                  <a:cubicBezTo>
                    <a:pt x="832" y="246"/>
                    <a:pt x="796" y="210"/>
                    <a:pt x="796" y="165"/>
                  </a:cubicBezTo>
                  <a:cubicBezTo>
                    <a:pt x="796" y="134"/>
                    <a:pt x="796" y="134"/>
                    <a:pt x="796" y="134"/>
                  </a:cubicBezTo>
                  <a:cubicBezTo>
                    <a:pt x="796" y="89"/>
                    <a:pt x="832" y="52"/>
                    <a:pt x="876" y="52"/>
                  </a:cubicBezTo>
                  <a:cubicBezTo>
                    <a:pt x="890" y="52"/>
                    <a:pt x="902" y="40"/>
                    <a:pt x="902" y="26"/>
                  </a:cubicBezTo>
                  <a:cubicBezTo>
                    <a:pt x="902" y="12"/>
                    <a:pt x="890" y="0"/>
                    <a:pt x="876" y="0"/>
                  </a:cubicBezTo>
                  <a:cubicBezTo>
                    <a:pt x="875" y="0"/>
                    <a:pt x="873" y="0"/>
                    <a:pt x="871" y="0"/>
                  </a:cubicBezTo>
                  <a:cubicBezTo>
                    <a:pt x="132" y="0"/>
                    <a:pt x="132" y="0"/>
                    <a:pt x="132" y="0"/>
                  </a:cubicBezTo>
                  <a:cubicBezTo>
                    <a:pt x="59" y="0"/>
                    <a:pt x="0" y="60"/>
                    <a:pt x="0" y="134"/>
                  </a:cubicBezTo>
                  <a:cubicBezTo>
                    <a:pt x="0" y="165"/>
                    <a:pt x="0" y="165"/>
                    <a:pt x="0" y="165"/>
                  </a:cubicBezTo>
                  <a:cubicBezTo>
                    <a:pt x="0" y="208"/>
                    <a:pt x="20" y="247"/>
                    <a:pt x="54" y="272"/>
                  </a:cubicBezTo>
                  <a:cubicBezTo>
                    <a:pt x="20" y="297"/>
                    <a:pt x="0" y="337"/>
                    <a:pt x="0" y="380"/>
                  </a:cubicBezTo>
                  <a:cubicBezTo>
                    <a:pt x="0" y="411"/>
                    <a:pt x="0" y="411"/>
                    <a:pt x="0" y="411"/>
                  </a:cubicBezTo>
                  <a:cubicBezTo>
                    <a:pt x="0" y="454"/>
                    <a:pt x="20" y="494"/>
                    <a:pt x="54" y="519"/>
                  </a:cubicBezTo>
                  <a:cubicBezTo>
                    <a:pt x="20" y="544"/>
                    <a:pt x="0" y="583"/>
                    <a:pt x="0" y="627"/>
                  </a:cubicBezTo>
                  <a:cubicBezTo>
                    <a:pt x="0" y="657"/>
                    <a:pt x="0" y="657"/>
                    <a:pt x="0" y="657"/>
                  </a:cubicBezTo>
                  <a:cubicBezTo>
                    <a:pt x="0" y="731"/>
                    <a:pt x="59" y="791"/>
                    <a:pt x="132" y="791"/>
                  </a:cubicBezTo>
                  <a:cubicBezTo>
                    <a:pt x="869" y="791"/>
                    <a:pt x="869" y="791"/>
                    <a:pt x="869" y="791"/>
                  </a:cubicBezTo>
                  <a:cubicBezTo>
                    <a:pt x="870" y="791"/>
                    <a:pt x="871" y="791"/>
                    <a:pt x="871" y="791"/>
                  </a:cubicBezTo>
                  <a:cubicBezTo>
                    <a:pt x="871" y="791"/>
                    <a:pt x="871" y="791"/>
                    <a:pt x="871" y="791"/>
                  </a:cubicBezTo>
                  <a:cubicBezTo>
                    <a:pt x="873" y="791"/>
                    <a:pt x="875" y="791"/>
                    <a:pt x="876" y="791"/>
                  </a:cubicBezTo>
                  <a:cubicBezTo>
                    <a:pt x="890" y="791"/>
                    <a:pt x="902" y="780"/>
                    <a:pt x="902" y="765"/>
                  </a:cubicBezTo>
                  <a:cubicBezTo>
                    <a:pt x="902" y="751"/>
                    <a:pt x="890" y="739"/>
                    <a:pt x="876" y="739"/>
                  </a:cubicBezTo>
                  <a:close/>
                  <a:moveTo>
                    <a:pt x="772" y="246"/>
                  </a:moveTo>
                  <a:cubicBezTo>
                    <a:pt x="439" y="246"/>
                    <a:pt x="439" y="246"/>
                    <a:pt x="439" y="246"/>
                  </a:cubicBezTo>
                  <a:cubicBezTo>
                    <a:pt x="425" y="246"/>
                    <a:pt x="413" y="258"/>
                    <a:pt x="413" y="272"/>
                  </a:cubicBezTo>
                  <a:cubicBezTo>
                    <a:pt x="413" y="287"/>
                    <a:pt x="425" y="299"/>
                    <a:pt x="439" y="299"/>
                  </a:cubicBezTo>
                  <a:cubicBezTo>
                    <a:pt x="772" y="299"/>
                    <a:pt x="772" y="299"/>
                    <a:pt x="772" y="299"/>
                  </a:cubicBezTo>
                  <a:cubicBezTo>
                    <a:pt x="754" y="322"/>
                    <a:pt x="744" y="350"/>
                    <a:pt x="744" y="380"/>
                  </a:cubicBezTo>
                  <a:cubicBezTo>
                    <a:pt x="744" y="411"/>
                    <a:pt x="744" y="411"/>
                    <a:pt x="744" y="411"/>
                  </a:cubicBezTo>
                  <a:cubicBezTo>
                    <a:pt x="744" y="441"/>
                    <a:pt x="754" y="470"/>
                    <a:pt x="772" y="493"/>
                  </a:cubicBezTo>
                  <a:cubicBezTo>
                    <a:pt x="436" y="493"/>
                    <a:pt x="436" y="493"/>
                    <a:pt x="436" y="493"/>
                  </a:cubicBezTo>
                  <a:cubicBezTo>
                    <a:pt x="422" y="493"/>
                    <a:pt x="411" y="504"/>
                    <a:pt x="411" y="519"/>
                  </a:cubicBezTo>
                  <a:cubicBezTo>
                    <a:pt x="411" y="533"/>
                    <a:pt x="422" y="545"/>
                    <a:pt x="436" y="545"/>
                  </a:cubicBezTo>
                  <a:cubicBezTo>
                    <a:pt x="772" y="545"/>
                    <a:pt x="772" y="545"/>
                    <a:pt x="772" y="545"/>
                  </a:cubicBezTo>
                  <a:cubicBezTo>
                    <a:pt x="754" y="568"/>
                    <a:pt x="744" y="597"/>
                    <a:pt x="744" y="627"/>
                  </a:cubicBezTo>
                  <a:cubicBezTo>
                    <a:pt x="744" y="657"/>
                    <a:pt x="744" y="657"/>
                    <a:pt x="744" y="657"/>
                  </a:cubicBezTo>
                  <a:cubicBezTo>
                    <a:pt x="744" y="687"/>
                    <a:pt x="754" y="716"/>
                    <a:pt x="772" y="739"/>
                  </a:cubicBezTo>
                  <a:cubicBezTo>
                    <a:pt x="132" y="739"/>
                    <a:pt x="132" y="739"/>
                    <a:pt x="132" y="739"/>
                  </a:cubicBezTo>
                  <a:cubicBezTo>
                    <a:pt x="88" y="739"/>
                    <a:pt x="51" y="702"/>
                    <a:pt x="51" y="657"/>
                  </a:cubicBezTo>
                  <a:cubicBezTo>
                    <a:pt x="51" y="627"/>
                    <a:pt x="51" y="627"/>
                    <a:pt x="51" y="627"/>
                  </a:cubicBezTo>
                  <a:cubicBezTo>
                    <a:pt x="51" y="582"/>
                    <a:pt x="88" y="545"/>
                    <a:pt x="132" y="545"/>
                  </a:cubicBezTo>
                  <a:cubicBezTo>
                    <a:pt x="163" y="545"/>
                    <a:pt x="163" y="545"/>
                    <a:pt x="163" y="545"/>
                  </a:cubicBezTo>
                  <a:cubicBezTo>
                    <a:pt x="178" y="545"/>
                    <a:pt x="189" y="533"/>
                    <a:pt x="189" y="519"/>
                  </a:cubicBezTo>
                  <a:cubicBezTo>
                    <a:pt x="189" y="504"/>
                    <a:pt x="178" y="493"/>
                    <a:pt x="163" y="493"/>
                  </a:cubicBezTo>
                  <a:cubicBezTo>
                    <a:pt x="132" y="493"/>
                    <a:pt x="132" y="493"/>
                    <a:pt x="132" y="493"/>
                  </a:cubicBezTo>
                  <a:cubicBezTo>
                    <a:pt x="88" y="493"/>
                    <a:pt x="51" y="456"/>
                    <a:pt x="51" y="411"/>
                  </a:cubicBezTo>
                  <a:cubicBezTo>
                    <a:pt x="51" y="380"/>
                    <a:pt x="51" y="380"/>
                    <a:pt x="51" y="380"/>
                  </a:cubicBezTo>
                  <a:cubicBezTo>
                    <a:pt x="51" y="335"/>
                    <a:pt x="88" y="299"/>
                    <a:pt x="132" y="299"/>
                  </a:cubicBezTo>
                  <a:cubicBezTo>
                    <a:pt x="163" y="299"/>
                    <a:pt x="163" y="299"/>
                    <a:pt x="163" y="299"/>
                  </a:cubicBezTo>
                  <a:cubicBezTo>
                    <a:pt x="178" y="299"/>
                    <a:pt x="189" y="287"/>
                    <a:pt x="189" y="272"/>
                  </a:cubicBezTo>
                  <a:cubicBezTo>
                    <a:pt x="189" y="258"/>
                    <a:pt x="178" y="246"/>
                    <a:pt x="163" y="246"/>
                  </a:cubicBezTo>
                  <a:cubicBezTo>
                    <a:pt x="132" y="246"/>
                    <a:pt x="132" y="246"/>
                    <a:pt x="132" y="246"/>
                  </a:cubicBezTo>
                  <a:cubicBezTo>
                    <a:pt x="88" y="246"/>
                    <a:pt x="51" y="210"/>
                    <a:pt x="51" y="165"/>
                  </a:cubicBezTo>
                  <a:cubicBezTo>
                    <a:pt x="51" y="134"/>
                    <a:pt x="51" y="134"/>
                    <a:pt x="51" y="134"/>
                  </a:cubicBezTo>
                  <a:cubicBezTo>
                    <a:pt x="51" y="89"/>
                    <a:pt x="88" y="52"/>
                    <a:pt x="132" y="52"/>
                  </a:cubicBezTo>
                  <a:cubicBezTo>
                    <a:pt x="772" y="52"/>
                    <a:pt x="772" y="52"/>
                    <a:pt x="772" y="52"/>
                  </a:cubicBezTo>
                  <a:cubicBezTo>
                    <a:pt x="754" y="75"/>
                    <a:pt x="744" y="104"/>
                    <a:pt x="744" y="134"/>
                  </a:cubicBezTo>
                  <a:cubicBezTo>
                    <a:pt x="744" y="165"/>
                    <a:pt x="744" y="165"/>
                    <a:pt x="744" y="165"/>
                  </a:cubicBezTo>
                  <a:cubicBezTo>
                    <a:pt x="744" y="195"/>
                    <a:pt x="754" y="223"/>
                    <a:pt x="772"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542" y="2923"/>
              <a:ext cx="187" cy="507"/>
            </a:xfrm>
            <a:custGeom>
              <a:avLst/>
              <a:gdLst>
                <a:gd name="T0" fmla="*/ 171 w 196"/>
                <a:gd name="T1" fmla="*/ 0 h 529"/>
                <a:gd name="T2" fmla="*/ 26 w 196"/>
                <a:gd name="T3" fmla="*/ 0 h 529"/>
                <a:gd name="T4" fmla="*/ 0 w 196"/>
                <a:gd name="T5" fmla="*/ 26 h 529"/>
                <a:gd name="T6" fmla="*/ 0 w 196"/>
                <a:gd name="T7" fmla="*/ 502 h 529"/>
                <a:gd name="T8" fmla="*/ 2 w 196"/>
                <a:gd name="T9" fmla="*/ 512 h 529"/>
                <a:gd name="T10" fmla="*/ 16 w 196"/>
                <a:gd name="T11" fmla="*/ 526 h 529"/>
                <a:gd name="T12" fmla="*/ 36 w 196"/>
                <a:gd name="T13" fmla="*/ 526 h 529"/>
                <a:gd name="T14" fmla="*/ 44 w 196"/>
                <a:gd name="T15" fmla="*/ 520 h 529"/>
                <a:gd name="T16" fmla="*/ 98 w 196"/>
                <a:gd name="T17" fmla="*/ 466 h 529"/>
                <a:gd name="T18" fmla="*/ 152 w 196"/>
                <a:gd name="T19" fmla="*/ 520 h 529"/>
                <a:gd name="T20" fmla="*/ 161 w 196"/>
                <a:gd name="T21" fmla="*/ 526 h 529"/>
                <a:gd name="T22" fmla="*/ 171 w 196"/>
                <a:gd name="T23" fmla="*/ 528 h 529"/>
                <a:gd name="T24" fmla="*/ 180 w 196"/>
                <a:gd name="T25" fmla="*/ 526 h 529"/>
                <a:gd name="T26" fmla="*/ 194 w 196"/>
                <a:gd name="T27" fmla="*/ 512 h 529"/>
                <a:gd name="T28" fmla="*/ 196 w 196"/>
                <a:gd name="T29" fmla="*/ 502 h 529"/>
                <a:gd name="T30" fmla="*/ 196 w 196"/>
                <a:gd name="T31" fmla="*/ 26 h 529"/>
                <a:gd name="T32" fmla="*/ 171 w 196"/>
                <a:gd name="T33" fmla="*/ 0 h 529"/>
                <a:gd name="T34" fmla="*/ 145 w 196"/>
                <a:gd name="T35" fmla="*/ 439 h 529"/>
                <a:gd name="T36" fmla="*/ 117 w 196"/>
                <a:gd name="T37" fmla="*/ 410 h 529"/>
                <a:gd name="T38" fmla="*/ 80 w 196"/>
                <a:gd name="T39" fmla="*/ 410 h 529"/>
                <a:gd name="T40" fmla="*/ 52 w 196"/>
                <a:gd name="T41" fmla="*/ 439 h 529"/>
                <a:gd name="T42" fmla="*/ 52 w 196"/>
                <a:gd name="T43" fmla="*/ 53 h 529"/>
                <a:gd name="T44" fmla="*/ 145 w 196"/>
                <a:gd name="T45" fmla="*/ 53 h 529"/>
                <a:gd name="T46" fmla="*/ 145 w 196"/>
                <a:gd name="T47" fmla="*/ 43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529">
                  <a:moveTo>
                    <a:pt x="171" y="0"/>
                  </a:moveTo>
                  <a:cubicBezTo>
                    <a:pt x="26" y="0"/>
                    <a:pt x="26" y="0"/>
                    <a:pt x="26" y="0"/>
                  </a:cubicBezTo>
                  <a:cubicBezTo>
                    <a:pt x="12" y="0"/>
                    <a:pt x="0" y="12"/>
                    <a:pt x="0" y="26"/>
                  </a:cubicBezTo>
                  <a:cubicBezTo>
                    <a:pt x="0" y="502"/>
                    <a:pt x="0" y="502"/>
                    <a:pt x="0" y="502"/>
                  </a:cubicBezTo>
                  <a:cubicBezTo>
                    <a:pt x="0" y="505"/>
                    <a:pt x="1" y="509"/>
                    <a:pt x="2" y="512"/>
                  </a:cubicBezTo>
                  <a:cubicBezTo>
                    <a:pt x="5" y="518"/>
                    <a:pt x="10" y="523"/>
                    <a:pt x="16" y="526"/>
                  </a:cubicBezTo>
                  <a:cubicBezTo>
                    <a:pt x="23" y="529"/>
                    <a:pt x="30" y="529"/>
                    <a:pt x="36" y="526"/>
                  </a:cubicBezTo>
                  <a:cubicBezTo>
                    <a:pt x="39" y="525"/>
                    <a:pt x="42" y="523"/>
                    <a:pt x="44" y="520"/>
                  </a:cubicBezTo>
                  <a:cubicBezTo>
                    <a:pt x="98" y="466"/>
                    <a:pt x="98" y="466"/>
                    <a:pt x="98" y="466"/>
                  </a:cubicBezTo>
                  <a:cubicBezTo>
                    <a:pt x="152" y="520"/>
                    <a:pt x="152" y="520"/>
                    <a:pt x="152" y="520"/>
                  </a:cubicBezTo>
                  <a:cubicBezTo>
                    <a:pt x="155" y="523"/>
                    <a:pt x="158" y="525"/>
                    <a:pt x="161" y="526"/>
                  </a:cubicBezTo>
                  <a:cubicBezTo>
                    <a:pt x="164" y="527"/>
                    <a:pt x="167" y="528"/>
                    <a:pt x="171" y="528"/>
                  </a:cubicBezTo>
                  <a:cubicBezTo>
                    <a:pt x="174" y="528"/>
                    <a:pt x="177" y="527"/>
                    <a:pt x="180" y="526"/>
                  </a:cubicBezTo>
                  <a:cubicBezTo>
                    <a:pt x="187" y="523"/>
                    <a:pt x="192" y="518"/>
                    <a:pt x="194" y="512"/>
                  </a:cubicBezTo>
                  <a:cubicBezTo>
                    <a:pt x="196" y="509"/>
                    <a:pt x="196" y="505"/>
                    <a:pt x="196" y="502"/>
                  </a:cubicBezTo>
                  <a:cubicBezTo>
                    <a:pt x="196" y="26"/>
                    <a:pt x="196" y="26"/>
                    <a:pt x="196" y="26"/>
                  </a:cubicBezTo>
                  <a:cubicBezTo>
                    <a:pt x="196" y="12"/>
                    <a:pt x="185" y="0"/>
                    <a:pt x="171" y="0"/>
                  </a:cubicBezTo>
                  <a:close/>
                  <a:moveTo>
                    <a:pt x="145" y="439"/>
                  </a:moveTo>
                  <a:cubicBezTo>
                    <a:pt x="117" y="410"/>
                    <a:pt x="117" y="410"/>
                    <a:pt x="117" y="410"/>
                  </a:cubicBezTo>
                  <a:cubicBezTo>
                    <a:pt x="107" y="400"/>
                    <a:pt x="90" y="400"/>
                    <a:pt x="80" y="410"/>
                  </a:cubicBezTo>
                  <a:cubicBezTo>
                    <a:pt x="52" y="439"/>
                    <a:pt x="52" y="439"/>
                    <a:pt x="52" y="439"/>
                  </a:cubicBezTo>
                  <a:cubicBezTo>
                    <a:pt x="52" y="53"/>
                    <a:pt x="52" y="53"/>
                    <a:pt x="52" y="53"/>
                  </a:cubicBezTo>
                  <a:cubicBezTo>
                    <a:pt x="145" y="53"/>
                    <a:pt x="145" y="53"/>
                    <a:pt x="145" y="53"/>
                  </a:cubicBezTo>
                  <a:lnTo>
                    <a:pt x="145"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3416300" y="1991360"/>
            <a:ext cx="2217420" cy="706755"/>
          </a:xfrm>
          <a:prstGeom prst="rect">
            <a:avLst/>
          </a:prstGeom>
          <a:noFill/>
        </p:spPr>
        <p:txBody>
          <a:bodyPr wrap="none" rtlCol="0" anchor="t">
            <a:spAutoFit/>
          </a:bodyPr>
          <a:p>
            <a:r>
              <a:rPr lang="zh-CN" altLang="en-US" sz="4000" b="1">
                <a:solidFill>
                  <a:srgbClr val="002060"/>
                </a:solidFill>
                <a:sym typeface="+mn-ea"/>
              </a:rPr>
              <a:t>模块解释</a:t>
            </a:r>
            <a:endParaRPr lang="zh-CN" altLang="en-US" sz="4000" b="1">
              <a:solidFill>
                <a:srgbClr val="002060"/>
              </a:solidFill>
              <a:sym typeface="+mn-ea"/>
            </a:endParaRP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2042222" y="1578136"/>
            <a:ext cx="50596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人脸识别</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0" name="图片 99"/>
          <p:cNvPicPr/>
          <p:nvPr/>
        </p:nvPicPr>
        <p:blipFill>
          <a:blip r:embed="rId1"/>
          <a:stretch>
            <a:fillRect/>
          </a:stretch>
        </p:blipFill>
        <p:spPr>
          <a:xfrm>
            <a:off x="1311910" y="262255"/>
            <a:ext cx="3067050" cy="4705350"/>
          </a:xfrm>
          <a:prstGeom prst="rect">
            <a:avLst/>
          </a:prstGeom>
          <a:noFill/>
          <a:ln w="9525">
            <a:noFill/>
          </a:ln>
        </p:spPr>
      </p:pic>
      <p:pic>
        <p:nvPicPr>
          <p:cNvPr id="103" name="图片 102"/>
          <p:cNvPicPr/>
          <p:nvPr/>
        </p:nvPicPr>
        <p:blipFill>
          <a:blip r:embed="rId2"/>
          <a:stretch>
            <a:fillRect/>
          </a:stretch>
        </p:blipFill>
        <p:spPr>
          <a:xfrm>
            <a:off x="4748530" y="1088390"/>
            <a:ext cx="4395470" cy="4055110"/>
          </a:xfrm>
          <a:prstGeom prst="rect">
            <a:avLst/>
          </a:prstGeom>
          <a:noFill/>
          <a:ln w="9525">
            <a:noFill/>
          </a:ln>
        </p:spPr>
      </p:pic>
      <p:sp>
        <p:nvSpPr>
          <p:cNvPr id="4" name="矩形 3"/>
          <p:cNvSpPr/>
          <p:nvPr/>
        </p:nvSpPr>
        <p:spPr bwMode="auto">
          <a:xfrm>
            <a:off x="97852" y="70646"/>
            <a:ext cx="2926080" cy="460375"/>
          </a:xfrm>
          <a:prstGeom prst="rect">
            <a:avLst/>
          </a:prstGeom>
          <a:noFill/>
        </p:spPr>
        <p:txBody>
          <a:bodyPr wrap="none">
            <a:spAutoFit/>
          </a:bodyPr>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人脸识别</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3117912" y="1631476"/>
            <a:ext cx="2621280" cy="1568450"/>
          </a:xfrm>
          <a:prstGeom prst="rect">
            <a:avLst/>
          </a:prstGeom>
          <a:noFill/>
        </p:spPr>
        <p:txBody>
          <a:bodyPr wrap="none">
            <a:spAutoFit/>
          </a:bodyPr>
          <a:lstStyle/>
          <a:p>
            <a:pPr algn="l">
              <a:defRPr/>
            </a:pPr>
            <a:r>
              <a:rPr lang="zh-CN" altLang="en-US" sz="9600" kern="10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磨皮</a:t>
            </a:r>
            <a:endParaRPr lang="zh-CN" altLang="en-US" sz="9600" kern="10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109381"/>
            <a:ext cx="23164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磨皮</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 name="组合 1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67800" y="1401849"/>
            <a:ext cx="2809330" cy="2809330"/>
            <a:chOff x="608429" y="1427424"/>
            <a:chExt cx="2301885" cy="2301885"/>
          </a:xfrm>
        </p:grpSpPr>
        <p:sp>
          <p:nvSpPr>
            <p:cNvPr id="18" name="Oval 4"/>
            <p:cNvSpPr/>
            <p:nvPr/>
          </p:nvSpPr>
          <p:spPr>
            <a:xfrm>
              <a:off x="608429" y="1427424"/>
              <a:ext cx="2301885" cy="2301885"/>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5"/>
            <p:cNvSpPr/>
            <p:nvPr/>
          </p:nvSpPr>
          <p:spPr>
            <a:xfrm>
              <a:off x="857533" y="1676528"/>
              <a:ext cx="1803677" cy="1803677"/>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p:nvPr/>
          </p:nvSpPr>
          <p:spPr>
            <a:xfrm>
              <a:off x="1070742" y="1889737"/>
              <a:ext cx="1377258" cy="13772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7"/>
            <p:cNvSpPr/>
            <p:nvPr/>
          </p:nvSpPr>
          <p:spPr>
            <a:xfrm>
              <a:off x="1298337" y="2117332"/>
              <a:ext cx="922068" cy="922068"/>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8"/>
            <p:cNvSpPr/>
            <p:nvPr/>
          </p:nvSpPr>
          <p:spPr>
            <a:xfrm>
              <a:off x="1525493" y="2344488"/>
              <a:ext cx="467758" cy="4677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9"/>
            <p:cNvGrpSpPr/>
            <p:nvPr/>
          </p:nvGrpSpPr>
          <p:grpSpPr>
            <a:xfrm>
              <a:off x="1696047" y="1523792"/>
              <a:ext cx="1081283" cy="1143183"/>
              <a:chOff x="5954713" y="4703763"/>
              <a:chExt cx="887412" cy="938213"/>
            </a:xfrm>
          </p:grpSpPr>
          <p:sp>
            <p:nvSpPr>
              <p:cNvPr id="24" name="Freeform 187"/>
              <p:cNvSpPr/>
              <p:nvPr/>
            </p:nvSpPr>
            <p:spPr bwMode="auto">
              <a:xfrm>
                <a:off x="5954713" y="5513388"/>
                <a:ext cx="117475" cy="128588"/>
              </a:xfrm>
              <a:custGeom>
                <a:avLst/>
                <a:gdLst>
                  <a:gd name="T0" fmla="*/ 48 w 300"/>
                  <a:gd name="T1" fmla="*/ 289 h 322"/>
                  <a:gd name="T2" fmla="*/ 0 w 300"/>
                  <a:gd name="T3" fmla="*/ 322 h 322"/>
                  <a:gd name="T4" fmla="*/ 30 w 300"/>
                  <a:gd name="T5" fmla="*/ 270 h 322"/>
                  <a:gd name="T6" fmla="*/ 280 w 300"/>
                  <a:gd name="T7" fmla="*/ 0 h 322"/>
                  <a:gd name="T8" fmla="*/ 300 w 300"/>
                  <a:gd name="T9" fmla="*/ 18 h 322"/>
                  <a:gd name="T10" fmla="*/ 48 w 300"/>
                  <a:gd name="T11" fmla="*/ 289 h 322"/>
                </a:gdLst>
                <a:ahLst/>
                <a:cxnLst>
                  <a:cxn ang="0">
                    <a:pos x="T0" y="T1"/>
                  </a:cxn>
                  <a:cxn ang="0">
                    <a:pos x="T2" y="T3"/>
                  </a:cxn>
                  <a:cxn ang="0">
                    <a:pos x="T4" y="T5"/>
                  </a:cxn>
                  <a:cxn ang="0">
                    <a:pos x="T6" y="T7"/>
                  </a:cxn>
                  <a:cxn ang="0">
                    <a:pos x="T8" y="T9"/>
                  </a:cxn>
                  <a:cxn ang="0">
                    <a:pos x="T10" y="T11"/>
                  </a:cxn>
                </a:cxnLst>
                <a:rect l="0" t="0" r="r" b="b"/>
                <a:pathLst>
                  <a:path w="300" h="322">
                    <a:moveTo>
                      <a:pt x="48" y="289"/>
                    </a:moveTo>
                    <a:lnTo>
                      <a:pt x="0" y="322"/>
                    </a:lnTo>
                    <a:lnTo>
                      <a:pt x="30" y="270"/>
                    </a:lnTo>
                    <a:lnTo>
                      <a:pt x="280" y="0"/>
                    </a:lnTo>
                    <a:lnTo>
                      <a:pt x="300" y="18"/>
                    </a:lnTo>
                    <a:lnTo>
                      <a:pt x="48" y="289"/>
                    </a:lnTo>
                    <a:close/>
                  </a:path>
                </a:pathLst>
              </a:custGeom>
              <a:solidFill>
                <a:srgbClr val="D5A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88"/>
              <p:cNvSpPr/>
              <p:nvPr/>
            </p:nvSpPr>
            <p:spPr bwMode="auto">
              <a:xfrm>
                <a:off x="5954713" y="5557838"/>
                <a:ext cx="82550" cy="84138"/>
              </a:xfrm>
              <a:custGeom>
                <a:avLst/>
                <a:gdLst>
                  <a:gd name="T0" fmla="*/ 0 w 209"/>
                  <a:gd name="T1" fmla="*/ 209 h 209"/>
                  <a:gd name="T2" fmla="*/ 8 w 209"/>
                  <a:gd name="T3" fmla="*/ 194 h 209"/>
                  <a:gd name="T4" fmla="*/ 43 w 209"/>
                  <a:gd name="T5" fmla="*/ 171 h 209"/>
                  <a:gd name="T6" fmla="*/ 201 w 209"/>
                  <a:gd name="T7" fmla="*/ 0 h 209"/>
                  <a:gd name="T8" fmla="*/ 204 w 209"/>
                  <a:gd name="T9" fmla="*/ 3 h 209"/>
                  <a:gd name="T10" fmla="*/ 209 w 209"/>
                  <a:gd name="T11" fmla="*/ 4 h 209"/>
                  <a:gd name="T12" fmla="*/ 48 w 209"/>
                  <a:gd name="T13" fmla="*/ 176 h 209"/>
                  <a:gd name="T14" fmla="*/ 0 w 209"/>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09">
                    <a:moveTo>
                      <a:pt x="0" y="209"/>
                    </a:moveTo>
                    <a:lnTo>
                      <a:pt x="8" y="194"/>
                    </a:lnTo>
                    <a:lnTo>
                      <a:pt x="43" y="171"/>
                    </a:lnTo>
                    <a:lnTo>
                      <a:pt x="201" y="0"/>
                    </a:lnTo>
                    <a:lnTo>
                      <a:pt x="204" y="3"/>
                    </a:lnTo>
                    <a:lnTo>
                      <a:pt x="209" y="4"/>
                    </a:lnTo>
                    <a:lnTo>
                      <a:pt x="48" y="176"/>
                    </a:lnTo>
                    <a:lnTo>
                      <a:pt x="0" y="209"/>
                    </a:lnTo>
                    <a:close/>
                  </a:path>
                </a:pathLst>
              </a:custGeom>
              <a:solidFill>
                <a:srgbClr val="BE93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89"/>
              <p:cNvSpPr/>
              <p:nvPr/>
            </p:nvSpPr>
            <p:spPr bwMode="auto">
              <a:xfrm>
                <a:off x="6037263" y="5554663"/>
                <a:ext cx="4763" cy="4763"/>
              </a:xfrm>
              <a:custGeom>
                <a:avLst/>
                <a:gdLst>
                  <a:gd name="T0" fmla="*/ 0 w 12"/>
                  <a:gd name="T1" fmla="*/ 13 h 13"/>
                  <a:gd name="T2" fmla="*/ 0 w 12"/>
                  <a:gd name="T3" fmla="*/ 13 h 13"/>
                  <a:gd name="T4" fmla="*/ 12 w 12"/>
                  <a:gd name="T5" fmla="*/ 0 h 13"/>
                  <a:gd name="T6" fmla="*/ 12 w 12"/>
                  <a:gd name="T7" fmla="*/ 0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3"/>
                    </a:lnTo>
                    <a:lnTo>
                      <a:pt x="12" y="0"/>
                    </a:lnTo>
                    <a:lnTo>
                      <a:pt x="12" y="0"/>
                    </a:lnTo>
                    <a:lnTo>
                      <a:pt x="0" y="13"/>
                    </a:lnTo>
                    <a:close/>
                  </a:path>
                </a:pathLst>
              </a:custGeom>
              <a:solidFill>
                <a:srgbClr val="CDCC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90"/>
              <p:cNvSpPr/>
              <p:nvPr/>
            </p:nvSpPr>
            <p:spPr bwMode="auto">
              <a:xfrm>
                <a:off x="6029325" y="5548313"/>
                <a:ext cx="9525" cy="9525"/>
              </a:xfrm>
              <a:custGeom>
                <a:avLst/>
                <a:gdLst>
                  <a:gd name="T0" fmla="*/ 11 w 24"/>
                  <a:gd name="T1" fmla="*/ 27 h 27"/>
                  <a:gd name="T2" fmla="*/ 2 w 24"/>
                  <a:gd name="T3" fmla="*/ 20 h 27"/>
                  <a:gd name="T4" fmla="*/ 0 w 24"/>
                  <a:gd name="T5" fmla="*/ 11 h 27"/>
                  <a:gd name="T6" fmla="*/ 11 w 24"/>
                  <a:gd name="T7" fmla="*/ 0 h 27"/>
                  <a:gd name="T8" fmla="*/ 15 w 24"/>
                  <a:gd name="T9" fmla="*/ 5 h 27"/>
                  <a:gd name="T10" fmla="*/ 20 w 24"/>
                  <a:gd name="T11" fmla="*/ 9 h 27"/>
                  <a:gd name="T12" fmla="*/ 22 w 24"/>
                  <a:gd name="T13" fmla="*/ 11 h 27"/>
                  <a:gd name="T14" fmla="*/ 24 w 24"/>
                  <a:gd name="T15" fmla="*/ 13 h 27"/>
                  <a:gd name="T16" fmla="*/ 11 w 2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7">
                    <a:moveTo>
                      <a:pt x="11" y="27"/>
                    </a:moveTo>
                    <a:lnTo>
                      <a:pt x="2" y="20"/>
                    </a:lnTo>
                    <a:lnTo>
                      <a:pt x="0" y="11"/>
                    </a:lnTo>
                    <a:lnTo>
                      <a:pt x="11" y="0"/>
                    </a:lnTo>
                    <a:lnTo>
                      <a:pt x="15" y="5"/>
                    </a:lnTo>
                    <a:lnTo>
                      <a:pt x="20" y="9"/>
                    </a:lnTo>
                    <a:lnTo>
                      <a:pt x="22" y="11"/>
                    </a:lnTo>
                    <a:lnTo>
                      <a:pt x="24" y="13"/>
                    </a:lnTo>
                    <a:lnTo>
                      <a:pt x="11" y="27"/>
                    </a:lnTo>
                    <a:close/>
                  </a:path>
                </a:pathLst>
              </a:custGeom>
              <a:solidFill>
                <a:srgbClr val="A882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91"/>
              <p:cNvSpPr/>
              <p:nvPr/>
            </p:nvSpPr>
            <p:spPr bwMode="auto">
              <a:xfrm>
                <a:off x="6034088" y="5553075"/>
                <a:ext cx="7938" cy="6350"/>
              </a:xfrm>
              <a:custGeom>
                <a:avLst/>
                <a:gdLst>
                  <a:gd name="T0" fmla="*/ 8 w 20"/>
                  <a:gd name="T1" fmla="*/ 18 h 18"/>
                  <a:gd name="T2" fmla="*/ 3 w 20"/>
                  <a:gd name="T3" fmla="*/ 17 h 18"/>
                  <a:gd name="T4" fmla="*/ 0 w 20"/>
                  <a:gd name="T5" fmla="*/ 14 h 18"/>
                  <a:gd name="T6" fmla="*/ 13 w 20"/>
                  <a:gd name="T7" fmla="*/ 0 h 18"/>
                  <a:gd name="T8" fmla="*/ 17 w 20"/>
                  <a:gd name="T9" fmla="*/ 2 h 18"/>
                  <a:gd name="T10" fmla="*/ 20 w 20"/>
                  <a:gd name="T11" fmla="*/ 5 h 18"/>
                  <a:gd name="T12" fmla="*/ 8 w 2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0" h="18">
                    <a:moveTo>
                      <a:pt x="8" y="18"/>
                    </a:moveTo>
                    <a:lnTo>
                      <a:pt x="3" y="17"/>
                    </a:lnTo>
                    <a:lnTo>
                      <a:pt x="0" y="14"/>
                    </a:lnTo>
                    <a:lnTo>
                      <a:pt x="13" y="0"/>
                    </a:lnTo>
                    <a:lnTo>
                      <a:pt x="17" y="2"/>
                    </a:lnTo>
                    <a:lnTo>
                      <a:pt x="20" y="5"/>
                    </a:lnTo>
                    <a:lnTo>
                      <a:pt x="8" y="18"/>
                    </a:lnTo>
                    <a:close/>
                  </a:path>
                </a:pathLst>
              </a:custGeom>
              <a:solidFill>
                <a:srgbClr val="957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92"/>
              <p:cNvSpPr/>
              <p:nvPr/>
            </p:nvSpPr>
            <p:spPr bwMode="auto">
              <a:xfrm>
                <a:off x="6486525" y="4799013"/>
                <a:ext cx="355600" cy="274638"/>
              </a:xfrm>
              <a:custGeom>
                <a:avLst/>
                <a:gdLst>
                  <a:gd name="T0" fmla="*/ 591 w 893"/>
                  <a:gd name="T1" fmla="*/ 59 h 692"/>
                  <a:gd name="T2" fmla="*/ 616 w 893"/>
                  <a:gd name="T3" fmla="*/ 38 h 692"/>
                  <a:gd name="T4" fmla="*/ 665 w 893"/>
                  <a:gd name="T5" fmla="*/ 11 h 692"/>
                  <a:gd name="T6" fmla="*/ 713 w 893"/>
                  <a:gd name="T7" fmla="*/ 0 h 692"/>
                  <a:gd name="T8" fmla="*/ 757 w 893"/>
                  <a:gd name="T9" fmla="*/ 4 h 692"/>
                  <a:gd name="T10" fmla="*/ 796 w 893"/>
                  <a:gd name="T11" fmla="*/ 18 h 692"/>
                  <a:gd name="T12" fmla="*/ 831 w 893"/>
                  <a:gd name="T13" fmla="*/ 40 h 692"/>
                  <a:gd name="T14" fmla="*/ 858 w 893"/>
                  <a:gd name="T15" fmla="*/ 68 h 692"/>
                  <a:gd name="T16" fmla="*/ 878 w 893"/>
                  <a:gd name="T17" fmla="*/ 98 h 692"/>
                  <a:gd name="T18" fmla="*/ 884 w 893"/>
                  <a:gd name="T19" fmla="*/ 113 h 692"/>
                  <a:gd name="T20" fmla="*/ 893 w 893"/>
                  <a:gd name="T21" fmla="*/ 143 h 692"/>
                  <a:gd name="T22" fmla="*/ 893 w 893"/>
                  <a:gd name="T23" fmla="*/ 202 h 692"/>
                  <a:gd name="T24" fmla="*/ 876 w 893"/>
                  <a:gd name="T25" fmla="*/ 258 h 692"/>
                  <a:gd name="T26" fmla="*/ 852 w 893"/>
                  <a:gd name="T27" fmla="*/ 310 h 692"/>
                  <a:gd name="T28" fmla="*/ 839 w 893"/>
                  <a:gd name="T29" fmla="*/ 333 h 692"/>
                  <a:gd name="T30" fmla="*/ 819 w 893"/>
                  <a:gd name="T31" fmla="*/ 361 h 692"/>
                  <a:gd name="T32" fmla="*/ 774 w 893"/>
                  <a:gd name="T33" fmla="*/ 409 h 692"/>
                  <a:gd name="T34" fmla="*/ 692 w 893"/>
                  <a:gd name="T35" fmla="*/ 466 h 692"/>
                  <a:gd name="T36" fmla="*/ 635 w 893"/>
                  <a:gd name="T37" fmla="*/ 493 h 692"/>
                  <a:gd name="T38" fmla="*/ 579 w 893"/>
                  <a:gd name="T39" fmla="*/ 517 h 692"/>
                  <a:gd name="T40" fmla="*/ 420 w 893"/>
                  <a:gd name="T41" fmla="*/ 573 h 692"/>
                  <a:gd name="T42" fmla="*/ 143 w 893"/>
                  <a:gd name="T43" fmla="*/ 655 h 692"/>
                  <a:gd name="T44" fmla="*/ 0 w 893"/>
                  <a:gd name="T45" fmla="*/ 692 h 692"/>
                  <a:gd name="T46" fmla="*/ 591 w 893"/>
                  <a:gd name="T47" fmla="*/ 5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3" h="692">
                    <a:moveTo>
                      <a:pt x="591" y="59"/>
                    </a:moveTo>
                    <a:lnTo>
                      <a:pt x="616" y="38"/>
                    </a:lnTo>
                    <a:lnTo>
                      <a:pt x="665" y="11"/>
                    </a:lnTo>
                    <a:lnTo>
                      <a:pt x="713" y="0"/>
                    </a:lnTo>
                    <a:lnTo>
                      <a:pt x="757" y="4"/>
                    </a:lnTo>
                    <a:lnTo>
                      <a:pt x="796" y="18"/>
                    </a:lnTo>
                    <a:lnTo>
                      <a:pt x="831" y="40"/>
                    </a:lnTo>
                    <a:lnTo>
                      <a:pt x="858" y="68"/>
                    </a:lnTo>
                    <a:lnTo>
                      <a:pt x="878" y="98"/>
                    </a:lnTo>
                    <a:lnTo>
                      <a:pt x="884" y="113"/>
                    </a:lnTo>
                    <a:lnTo>
                      <a:pt x="893" y="143"/>
                    </a:lnTo>
                    <a:lnTo>
                      <a:pt x="893" y="202"/>
                    </a:lnTo>
                    <a:lnTo>
                      <a:pt x="876" y="258"/>
                    </a:lnTo>
                    <a:lnTo>
                      <a:pt x="852" y="310"/>
                    </a:lnTo>
                    <a:lnTo>
                      <a:pt x="839" y="333"/>
                    </a:lnTo>
                    <a:lnTo>
                      <a:pt x="819" y="361"/>
                    </a:lnTo>
                    <a:lnTo>
                      <a:pt x="774" y="409"/>
                    </a:lnTo>
                    <a:lnTo>
                      <a:pt x="692" y="466"/>
                    </a:lnTo>
                    <a:lnTo>
                      <a:pt x="635" y="493"/>
                    </a:lnTo>
                    <a:lnTo>
                      <a:pt x="579" y="517"/>
                    </a:lnTo>
                    <a:lnTo>
                      <a:pt x="420" y="573"/>
                    </a:lnTo>
                    <a:lnTo>
                      <a:pt x="143" y="655"/>
                    </a:lnTo>
                    <a:lnTo>
                      <a:pt x="0" y="692"/>
                    </a:lnTo>
                    <a:lnTo>
                      <a:pt x="591" y="59"/>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93"/>
              <p:cNvSpPr/>
              <p:nvPr/>
            </p:nvSpPr>
            <p:spPr bwMode="auto">
              <a:xfrm>
                <a:off x="6486525" y="4789488"/>
                <a:ext cx="320675" cy="284163"/>
              </a:xfrm>
              <a:custGeom>
                <a:avLst/>
                <a:gdLst>
                  <a:gd name="T0" fmla="*/ 591 w 809"/>
                  <a:gd name="T1" fmla="*/ 79 h 712"/>
                  <a:gd name="T2" fmla="*/ 614 w 809"/>
                  <a:gd name="T3" fmla="*/ 57 h 712"/>
                  <a:gd name="T4" fmla="*/ 658 w 809"/>
                  <a:gd name="T5" fmla="*/ 24 h 712"/>
                  <a:gd name="T6" fmla="*/ 697 w 809"/>
                  <a:gd name="T7" fmla="*/ 6 h 712"/>
                  <a:gd name="T8" fmla="*/ 731 w 809"/>
                  <a:gd name="T9" fmla="*/ 0 h 712"/>
                  <a:gd name="T10" fmla="*/ 760 w 809"/>
                  <a:gd name="T11" fmla="*/ 3 h 712"/>
                  <a:gd name="T12" fmla="*/ 782 w 809"/>
                  <a:gd name="T13" fmla="*/ 14 h 712"/>
                  <a:gd name="T14" fmla="*/ 797 w 809"/>
                  <a:gd name="T15" fmla="*/ 31 h 712"/>
                  <a:gd name="T16" fmla="*/ 806 w 809"/>
                  <a:gd name="T17" fmla="*/ 50 h 712"/>
                  <a:gd name="T18" fmla="*/ 808 w 809"/>
                  <a:gd name="T19" fmla="*/ 62 h 712"/>
                  <a:gd name="T20" fmla="*/ 809 w 809"/>
                  <a:gd name="T21" fmla="*/ 84 h 712"/>
                  <a:gd name="T22" fmla="*/ 796 w 809"/>
                  <a:gd name="T23" fmla="*/ 132 h 712"/>
                  <a:gd name="T24" fmla="*/ 758 w 809"/>
                  <a:gd name="T25" fmla="*/ 206 h 712"/>
                  <a:gd name="T26" fmla="*/ 727 w 809"/>
                  <a:gd name="T27" fmla="*/ 250 h 712"/>
                  <a:gd name="T28" fmla="*/ 706 w 809"/>
                  <a:gd name="T29" fmla="*/ 276 h 712"/>
                  <a:gd name="T30" fmla="*/ 661 w 809"/>
                  <a:gd name="T31" fmla="*/ 324 h 712"/>
                  <a:gd name="T32" fmla="*/ 586 w 809"/>
                  <a:gd name="T33" fmla="*/ 386 h 712"/>
                  <a:gd name="T34" fmla="*/ 535 w 809"/>
                  <a:gd name="T35" fmla="*/ 421 h 712"/>
                  <a:gd name="T36" fmla="*/ 487 w 809"/>
                  <a:gd name="T37" fmla="*/ 452 h 712"/>
                  <a:gd name="T38" fmla="*/ 353 w 809"/>
                  <a:gd name="T39" fmla="*/ 530 h 712"/>
                  <a:gd name="T40" fmla="*/ 119 w 809"/>
                  <a:gd name="T41" fmla="*/ 653 h 712"/>
                  <a:gd name="T42" fmla="*/ 0 w 809"/>
                  <a:gd name="T43" fmla="*/ 712 h 712"/>
                  <a:gd name="T44" fmla="*/ 591 w 809"/>
                  <a:gd name="T45" fmla="*/ 7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9" h="712">
                    <a:moveTo>
                      <a:pt x="591" y="79"/>
                    </a:moveTo>
                    <a:lnTo>
                      <a:pt x="614" y="57"/>
                    </a:lnTo>
                    <a:lnTo>
                      <a:pt x="658" y="24"/>
                    </a:lnTo>
                    <a:lnTo>
                      <a:pt x="697" y="6"/>
                    </a:lnTo>
                    <a:lnTo>
                      <a:pt x="731" y="0"/>
                    </a:lnTo>
                    <a:lnTo>
                      <a:pt x="760" y="3"/>
                    </a:lnTo>
                    <a:lnTo>
                      <a:pt x="782" y="14"/>
                    </a:lnTo>
                    <a:lnTo>
                      <a:pt x="797" y="31"/>
                    </a:lnTo>
                    <a:lnTo>
                      <a:pt x="806" y="50"/>
                    </a:lnTo>
                    <a:lnTo>
                      <a:pt x="808" y="62"/>
                    </a:lnTo>
                    <a:lnTo>
                      <a:pt x="809" y="84"/>
                    </a:lnTo>
                    <a:lnTo>
                      <a:pt x="796" y="132"/>
                    </a:lnTo>
                    <a:lnTo>
                      <a:pt x="758" y="206"/>
                    </a:lnTo>
                    <a:lnTo>
                      <a:pt x="727" y="250"/>
                    </a:lnTo>
                    <a:lnTo>
                      <a:pt x="706" y="276"/>
                    </a:lnTo>
                    <a:lnTo>
                      <a:pt x="661" y="324"/>
                    </a:lnTo>
                    <a:lnTo>
                      <a:pt x="586" y="386"/>
                    </a:lnTo>
                    <a:lnTo>
                      <a:pt x="535" y="421"/>
                    </a:lnTo>
                    <a:lnTo>
                      <a:pt x="487" y="452"/>
                    </a:lnTo>
                    <a:lnTo>
                      <a:pt x="353" y="530"/>
                    </a:lnTo>
                    <a:lnTo>
                      <a:pt x="119" y="653"/>
                    </a:lnTo>
                    <a:lnTo>
                      <a:pt x="0" y="712"/>
                    </a:lnTo>
                    <a:lnTo>
                      <a:pt x="591" y="79"/>
                    </a:lnTo>
                    <a:close/>
                  </a:path>
                </a:pathLst>
              </a:custGeom>
              <a:solidFill>
                <a:srgbClr val="243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94"/>
              <p:cNvSpPr/>
              <p:nvPr/>
            </p:nvSpPr>
            <p:spPr bwMode="auto">
              <a:xfrm>
                <a:off x="6486525" y="4797425"/>
                <a:ext cx="320675" cy="276225"/>
              </a:xfrm>
              <a:custGeom>
                <a:avLst/>
                <a:gdLst>
                  <a:gd name="T0" fmla="*/ 727 w 809"/>
                  <a:gd name="T1" fmla="*/ 234 h 696"/>
                  <a:gd name="T2" fmla="*/ 758 w 809"/>
                  <a:gd name="T3" fmla="*/ 190 h 696"/>
                  <a:gd name="T4" fmla="*/ 796 w 809"/>
                  <a:gd name="T5" fmla="*/ 116 h 696"/>
                  <a:gd name="T6" fmla="*/ 809 w 809"/>
                  <a:gd name="T7" fmla="*/ 68 h 696"/>
                  <a:gd name="T8" fmla="*/ 808 w 809"/>
                  <a:gd name="T9" fmla="*/ 46 h 696"/>
                  <a:gd name="T10" fmla="*/ 805 w 809"/>
                  <a:gd name="T11" fmla="*/ 33 h 696"/>
                  <a:gd name="T12" fmla="*/ 793 w 809"/>
                  <a:gd name="T13" fmla="*/ 9 h 696"/>
                  <a:gd name="T14" fmla="*/ 783 w 809"/>
                  <a:gd name="T15" fmla="*/ 0 h 696"/>
                  <a:gd name="T16" fmla="*/ 791 w 809"/>
                  <a:gd name="T17" fmla="*/ 9 h 696"/>
                  <a:gd name="T18" fmla="*/ 800 w 809"/>
                  <a:gd name="T19" fmla="*/ 29 h 696"/>
                  <a:gd name="T20" fmla="*/ 801 w 809"/>
                  <a:gd name="T21" fmla="*/ 39 h 696"/>
                  <a:gd name="T22" fmla="*/ 802 w 809"/>
                  <a:gd name="T23" fmla="*/ 61 h 696"/>
                  <a:gd name="T24" fmla="*/ 789 w 809"/>
                  <a:gd name="T25" fmla="*/ 109 h 696"/>
                  <a:gd name="T26" fmla="*/ 752 w 809"/>
                  <a:gd name="T27" fmla="*/ 183 h 696"/>
                  <a:gd name="T28" fmla="*/ 719 w 809"/>
                  <a:gd name="T29" fmla="*/ 227 h 696"/>
                  <a:gd name="T30" fmla="*/ 700 w 809"/>
                  <a:gd name="T31" fmla="*/ 253 h 696"/>
                  <a:gd name="T32" fmla="*/ 655 w 809"/>
                  <a:gd name="T33" fmla="*/ 301 h 696"/>
                  <a:gd name="T34" fmla="*/ 579 w 809"/>
                  <a:gd name="T35" fmla="*/ 363 h 696"/>
                  <a:gd name="T36" fmla="*/ 529 w 809"/>
                  <a:gd name="T37" fmla="*/ 398 h 696"/>
                  <a:gd name="T38" fmla="*/ 429 w 809"/>
                  <a:gd name="T39" fmla="*/ 461 h 696"/>
                  <a:gd name="T40" fmla="*/ 139 w 809"/>
                  <a:gd name="T41" fmla="*/ 617 h 696"/>
                  <a:gd name="T42" fmla="*/ 17 w 809"/>
                  <a:gd name="T43" fmla="*/ 678 h 696"/>
                  <a:gd name="T44" fmla="*/ 0 w 809"/>
                  <a:gd name="T45" fmla="*/ 696 h 696"/>
                  <a:gd name="T46" fmla="*/ 119 w 809"/>
                  <a:gd name="T47" fmla="*/ 637 h 696"/>
                  <a:gd name="T48" fmla="*/ 351 w 809"/>
                  <a:gd name="T49" fmla="*/ 514 h 696"/>
                  <a:gd name="T50" fmla="*/ 487 w 809"/>
                  <a:gd name="T51" fmla="*/ 436 h 696"/>
                  <a:gd name="T52" fmla="*/ 535 w 809"/>
                  <a:gd name="T53" fmla="*/ 405 h 696"/>
                  <a:gd name="T54" fmla="*/ 586 w 809"/>
                  <a:gd name="T55" fmla="*/ 370 h 696"/>
                  <a:gd name="T56" fmla="*/ 661 w 809"/>
                  <a:gd name="T57" fmla="*/ 308 h 696"/>
                  <a:gd name="T58" fmla="*/ 706 w 809"/>
                  <a:gd name="T59" fmla="*/ 260 h 696"/>
                  <a:gd name="T60" fmla="*/ 727 w 809"/>
                  <a:gd name="T61" fmla="*/ 234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9" h="696">
                    <a:moveTo>
                      <a:pt x="727" y="234"/>
                    </a:moveTo>
                    <a:lnTo>
                      <a:pt x="758" y="190"/>
                    </a:lnTo>
                    <a:lnTo>
                      <a:pt x="796" y="116"/>
                    </a:lnTo>
                    <a:lnTo>
                      <a:pt x="809" y="68"/>
                    </a:lnTo>
                    <a:lnTo>
                      <a:pt x="808" y="46"/>
                    </a:lnTo>
                    <a:lnTo>
                      <a:pt x="805" y="33"/>
                    </a:lnTo>
                    <a:lnTo>
                      <a:pt x="793" y="9"/>
                    </a:lnTo>
                    <a:lnTo>
                      <a:pt x="783" y="0"/>
                    </a:lnTo>
                    <a:lnTo>
                      <a:pt x="791" y="9"/>
                    </a:lnTo>
                    <a:lnTo>
                      <a:pt x="800" y="29"/>
                    </a:lnTo>
                    <a:lnTo>
                      <a:pt x="801" y="39"/>
                    </a:lnTo>
                    <a:lnTo>
                      <a:pt x="802" y="61"/>
                    </a:lnTo>
                    <a:lnTo>
                      <a:pt x="789" y="109"/>
                    </a:lnTo>
                    <a:lnTo>
                      <a:pt x="752" y="183"/>
                    </a:lnTo>
                    <a:lnTo>
                      <a:pt x="719" y="227"/>
                    </a:lnTo>
                    <a:lnTo>
                      <a:pt x="700" y="253"/>
                    </a:lnTo>
                    <a:lnTo>
                      <a:pt x="655" y="301"/>
                    </a:lnTo>
                    <a:lnTo>
                      <a:pt x="579" y="363"/>
                    </a:lnTo>
                    <a:lnTo>
                      <a:pt x="529" y="398"/>
                    </a:lnTo>
                    <a:lnTo>
                      <a:pt x="429" y="461"/>
                    </a:lnTo>
                    <a:lnTo>
                      <a:pt x="139" y="617"/>
                    </a:lnTo>
                    <a:lnTo>
                      <a:pt x="17" y="678"/>
                    </a:lnTo>
                    <a:lnTo>
                      <a:pt x="0" y="696"/>
                    </a:lnTo>
                    <a:lnTo>
                      <a:pt x="119" y="637"/>
                    </a:lnTo>
                    <a:lnTo>
                      <a:pt x="351" y="514"/>
                    </a:lnTo>
                    <a:lnTo>
                      <a:pt x="487" y="436"/>
                    </a:lnTo>
                    <a:lnTo>
                      <a:pt x="535" y="405"/>
                    </a:lnTo>
                    <a:lnTo>
                      <a:pt x="586" y="370"/>
                    </a:lnTo>
                    <a:lnTo>
                      <a:pt x="661" y="308"/>
                    </a:lnTo>
                    <a:lnTo>
                      <a:pt x="706" y="260"/>
                    </a:lnTo>
                    <a:lnTo>
                      <a:pt x="727" y="234"/>
                    </a:lnTo>
                    <a:close/>
                  </a:path>
                </a:pathLst>
              </a:custGeom>
              <a:solidFill>
                <a:srgbClr val="304B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95"/>
              <p:cNvSpPr/>
              <p:nvPr/>
            </p:nvSpPr>
            <p:spPr bwMode="auto">
              <a:xfrm>
                <a:off x="6486525" y="4727575"/>
                <a:ext cx="269875" cy="346075"/>
              </a:xfrm>
              <a:custGeom>
                <a:avLst/>
                <a:gdLst>
                  <a:gd name="T0" fmla="*/ 608 w 681"/>
                  <a:gd name="T1" fmla="*/ 219 h 872"/>
                  <a:gd name="T2" fmla="*/ 630 w 681"/>
                  <a:gd name="T3" fmla="*/ 193 h 872"/>
                  <a:gd name="T4" fmla="*/ 660 w 681"/>
                  <a:gd name="T5" fmla="*/ 145 h 872"/>
                  <a:gd name="T6" fmla="*/ 675 w 681"/>
                  <a:gd name="T7" fmla="*/ 105 h 872"/>
                  <a:gd name="T8" fmla="*/ 681 w 681"/>
                  <a:gd name="T9" fmla="*/ 71 h 872"/>
                  <a:gd name="T10" fmla="*/ 675 w 681"/>
                  <a:gd name="T11" fmla="*/ 43 h 872"/>
                  <a:gd name="T12" fmla="*/ 664 w 681"/>
                  <a:gd name="T13" fmla="*/ 22 h 872"/>
                  <a:gd name="T14" fmla="*/ 647 w 681"/>
                  <a:gd name="T15" fmla="*/ 8 h 872"/>
                  <a:gd name="T16" fmla="*/ 626 w 681"/>
                  <a:gd name="T17" fmla="*/ 1 h 872"/>
                  <a:gd name="T18" fmla="*/ 616 w 681"/>
                  <a:gd name="T19" fmla="*/ 0 h 872"/>
                  <a:gd name="T20" fmla="*/ 594 w 681"/>
                  <a:gd name="T21" fmla="*/ 1 h 872"/>
                  <a:gd name="T22" fmla="*/ 546 w 681"/>
                  <a:gd name="T23" fmla="*/ 20 h 872"/>
                  <a:gd name="T24" fmla="*/ 473 w 681"/>
                  <a:gd name="T25" fmla="*/ 65 h 872"/>
                  <a:gd name="T26" fmla="*/ 432 w 681"/>
                  <a:gd name="T27" fmla="*/ 100 h 872"/>
                  <a:gd name="T28" fmla="*/ 406 w 681"/>
                  <a:gd name="T29" fmla="*/ 123 h 872"/>
                  <a:gd name="T30" fmla="*/ 360 w 681"/>
                  <a:gd name="T31" fmla="*/ 173 h 872"/>
                  <a:gd name="T32" fmla="*/ 301 w 681"/>
                  <a:gd name="T33" fmla="*/ 254 h 872"/>
                  <a:gd name="T34" fmla="*/ 268 w 681"/>
                  <a:gd name="T35" fmla="*/ 307 h 872"/>
                  <a:gd name="T36" fmla="*/ 240 w 681"/>
                  <a:gd name="T37" fmla="*/ 359 h 872"/>
                  <a:gd name="T38" fmla="*/ 169 w 681"/>
                  <a:gd name="T39" fmla="*/ 503 h 872"/>
                  <a:gd name="T40" fmla="*/ 54 w 681"/>
                  <a:gd name="T41" fmla="*/ 748 h 872"/>
                  <a:gd name="T42" fmla="*/ 0 w 681"/>
                  <a:gd name="T43" fmla="*/ 872 h 872"/>
                  <a:gd name="T44" fmla="*/ 608 w 681"/>
                  <a:gd name="T45" fmla="*/ 21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1" h="872">
                    <a:moveTo>
                      <a:pt x="608" y="219"/>
                    </a:moveTo>
                    <a:lnTo>
                      <a:pt x="630" y="193"/>
                    </a:lnTo>
                    <a:lnTo>
                      <a:pt x="660" y="145"/>
                    </a:lnTo>
                    <a:lnTo>
                      <a:pt x="675" y="105"/>
                    </a:lnTo>
                    <a:lnTo>
                      <a:pt x="681" y="71"/>
                    </a:lnTo>
                    <a:lnTo>
                      <a:pt x="675" y="43"/>
                    </a:lnTo>
                    <a:lnTo>
                      <a:pt x="664" y="22"/>
                    </a:lnTo>
                    <a:lnTo>
                      <a:pt x="647" y="8"/>
                    </a:lnTo>
                    <a:lnTo>
                      <a:pt x="626" y="1"/>
                    </a:lnTo>
                    <a:lnTo>
                      <a:pt x="616" y="0"/>
                    </a:lnTo>
                    <a:lnTo>
                      <a:pt x="594" y="1"/>
                    </a:lnTo>
                    <a:lnTo>
                      <a:pt x="546" y="20"/>
                    </a:lnTo>
                    <a:lnTo>
                      <a:pt x="473" y="65"/>
                    </a:lnTo>
                    <a:lnTo>
                      <a:pt x="432" y="100"/>
                    </a:lnTo>
                    <a:lnTo>
                      <a:pt x="406" y="123"/>
                    </a:lnTo>
                    <a:lnTo>
                      <a:pt x="360" y="173"/>
                    </a:lnTo>
                    <a:lnTo>
                      <a:pt x="301" y="254"/>
                    </a:lnTo>
                    <a:lnTo>
                      <a:pt x="268" y="307"/>
                    </a:lnTo>
                    <a:lnTo>
                      <a:pt x="240" y="359"/>
                    </a:lnTo>
                    <a:lnTo>
                      <a:pt x="169" y="503"/>
                    </a:lnTo>
                    <a:lnTo>
                      <a:pt x="54" y="748"/>
                    </a:lnTo>
                    <a:lnTo>
                      <a:pt x="0" y="872"/>
                    </a:lnTo>
                    <a:lnTo>
                      <a:pt x="608" y="219"/>
                    </a:lnTo>
                    <a:close/>
                  </a:path>
                </a:pathLst>
              </a:custGeom>
              <a:solidFill>
                <a:srgbClr val="455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96"/>
              <p:cNvSpPr/>
              <p:nvPr/>
            </p:nvSpPr>
            <p:spPr bwMode="auto">
              <a:xfrm>
                <a:off x="6486525" y="4703763"/>
                <a:ext cx="254000" cy="369888"/>
              </a:xfrm>
              <a:custGeom>
                <a:avLst/>
                <a:gdLst>
                  <a:gd name="T0" fmla="*/ 591 w 639"/>
                  <a:gd name="T1" fmla="*/ 296 h 929"/>
                  <a:gd name="T2" fmla="*/ 609 w 639"/>
                  <a:gd name="T3" fmla="*/ 268 h 929"/>
                  <a:gd name="T4" fmla="*/ 633 w 639"/>
                  <a:gd name="T5" fmla="*/ 218 h 929"/>
                  <a:gd name="T6" fmla="*/ 639 w 639"/>
                  <a:gd name="T7" fmla="*/ 170 h 929"/>
                  <a:gd name="T8" fmla="*/ 633 w 639"/>
                  <a:gd name="T9" fmla="*/ 126 h 929"/>
                  <a:gd name="T10" fmla="*/ 616 w 639"/>
                  <a:gd name="T11" fmla="*/ 87 h 929"/>
                  <a:gd name="T12" fmla="*/ 591 w 639"/>
                  <a:gd name="T13" fmla="*/ 55 h 929"/>
                  <a:gd name="T14" fmla="*/ 563 w 639"/>
                  <a:gd name="T15" fmla="*/ 30 h 929"/>
                  <a:gd name="T16" fmla="*/ 531 w 639"/>
                  <a:gd name="T17" fmla="*/ 12 h 929"/>
                  <a:gd name="T18" fmla="*/ 516 w 639"/>
                  <a:gd name="T19" fmla="*/ 7 h 929"/>
                  <a:gd name="T20" fmla="*/ 485 w 639"/>
                  <a:gd name="T21" fmla="*/ 0 h 929"/>
                  <a:gd name="T22" fmla="*/ 426 w 639"/>
                  <a:gd name="T23" fmla="*/ 4 h 929"/>
                  <a:gd name="T24" fmla="*/ 371 w 639"/>
                  <a:gd name="T25" fmla="*/ 25 h 929"/>
                  <a:gd name="T26" fmla="*/ 320 w 639"/>
                  <a:gd name="T27" fmla="*/ 53 h 929"/>
                  <a:gd name="T28" fmla="*/ 298 w 639"/>
                  <a:gd name="T29" fmla="*/ 69 h 929"/>
                  <a:gd name="T30" fmla="*/ 272 w 639"/>
                  <a:gd name="T31" fmla="*/ 88 h 929"/>
                  <a:gd name="T32" fmla="*/ 228 w 639"/>
                  <a:gd name="T33" fmla="*/ 137 h 929"/>
                  <a:gd name="T34" fmla="*/ 178 w 639"/>
                  <a:gd name="T35" fmla="*/ 223 h 929"/>
                  <a:gd name="T36" fmla="*/ 154 w 639"/>
                  <a:gd name="T37" fmla="*/ 281 h 929"/>
                  <a:gd name="T38" fmla="*/ 134 w 639"/>
                  <a:gd name="T39" fmla="*/ 340 h 929"/>
                  <a:gd name="T40" fmla="*/ 89 w 639"/>
                  <a:gd name="T41" fmla="*/ 502 h 929"/>
                  <a:gd name="T42" fmla="*/ 27 w 639"/>
                  <a:gd name="T43" fmla="*/ 784 h 929"/>
                  <a:gd name="T44" fmla="*/ 0 w 639"/>
                  <a:gd name="T45" fmla="*/ 929 h 929"/>
                  <a:gd name="T46" fmla="*/ 591 w 639"/>
                  <a:gd name="T47" fmla="*/ 29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9" h="929">
                    <a:moveTo>
                      <a:pt x="591" y="296"/>
                    </a:moveTo>
                    <a:lnTo>
                      <a:pt x="609" y="268"/>
                    </a:lnTo>
                    <a:lnTo>
                      <a:pt x="633" y="218"/>
                    </a:lnTo>
                    <a:lnTo>
                      <a:pt x="639" y="170"/>
                    </a:lnTo>
                    <a:lnTo>
                      <a:pt x="633" y="126"/>
                    </a:lnTo>
                    <a:lnTo>
                      <a:pt x="616" y="87"/>
                    </a:lnTo>
                    <a:lnTo>
                      <a:pt x="591" y="55"/>
                    </a:lnTo>
                    <a:lnTo>
                      <a:pt x="563" y="30"/>
                    </a:lnTo>
                    <a:lnTo>
                      <a:pt x="531" y="12"/>
                    </a:lnTo>
                    <a:lnTo>
                      <a:pt x="516" y="7"/>
                    </a:lnTo>
                    <a:lnTo>
                      <a:pt x="485" y="0"/>
                    </a:lnTo>
                    <a:lnTo>
                      <a:pt x="426" y="4"/>
                    </a:lnTo>
                    <a:lnTo>
                      <a:pt x="371" y="25"/>
                    </a:lnTo>
                    <a:lnTo>
                      <a:pt x="320" y="53"/>
                    </a:lnTo>
                    <a:lnTo>
                      <a:pt x="298" y="69"/>
                    </a:lnTo>
                    <a:lnTo>
                      <a:pt x="272" y="88"/>
                    </a:lnTo>
                    <a:lnTo>
                      <a:pt x="228" y="137"/>
                    </a:lnTo>
                    <a:lnTo>
                      <a:pt x="178" y="223"/>
                    </a:lnTo>
                    <a:lnTo>
                      <a:pt x="154" y="281"/>
                    </a:lnTo>
                    <a:lnTo>
                      <a:pt x="134" y="340"/>
                    </a:lnTo>
                    <a:lnTo>
                      <a:pt x="89" y="502"/>
                    </a:lnTo>
                    <a:lnTo>
                      <a:pt x="27" y="784"/>
                    </a:lnTo>
                    <a:lnTo>
                      <a:pt x="0" y="929"/>
                    </a:lnTo>
                    <a:lnTo>
                      <a:pt x="591" y="296"/>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97"/>
              <p:cNvSpPr/>
              <p:nvPr/>
            </p:nvSpPr>
            <p:spPr bwMode="auto">
              <a:xfrm>
                <a:off x="6043613" y="4816475"/>
                <a:ext cx="682625" cy="723900"/>
              </a:xfrm>
              <a:custGeom>
                <a:avLst/>
                <a:gdLst>
                  <a:gd name="T0" fmla="*/ 127 w 1717"/>
                  <a:gd name="T1" fmla="*/ 1825 h 1825"/>
                  <a:gd name="T2" fmla="*/ 0 w 1717"/>
                  <a:gd name="T3" fmla="*/ 1706 h 1825"/>
                  <a:gd name="T4" fmla="*/ 1717 w 1717"/>
                  <a:gd name="T5" fmla="*/ 0 h 1825"/>
                  <a:gd name="T6" fmla="*/ 127 w 1717"/>
                  <a:gd name="T7" fmla="*/ 1825 h 1825"/>
                </a:gdLst>
                <a:ahLst/>
                <a:cxnLst>
                  <a:cxn ang="0">
                    <a:pos x="T0" y="T1"/>
                  </a:cxn>
                  <a:cxn ang="0">
                    <a:pos x="T2" y="T3"/>
                  </a:cxn>
                  <a:cxn ang="0">
                    <a:pos x="T4" y="T5"/>
                  </a:cxn>
                  <a:cxn ang="0">
                    <a:pos x="T6" y="T7"/>
                  </a:cxn>
                </a:cxnLst>
                <a:rect l="0" t="0" r="r" b="b"/>
                <a:pathLst>
                  <a:path w="1717" h="1825">
                    <a:moveTo>
                      <a:pt x="127" y="1825"/>
                    </a:moveTo>
                    <a:lnTo>
                      <a:pt x="0" y="1706"/>
                    </a:lnTo>
                    <a:lnTo>
                      <a:pt x="1717" y="0"/>
                    </a:lnTo>
                    <a:lnTo>
                      <a:pt x="127" y="1825"/>
                    </a:lnTo>
                    <a:close/>
                  </a:path>
                </a:pathLst>
              </a:custGeom>
              <a:solidFill>
                <a:srgbClr val="2945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98"/>
              <p:cNvSpPr/>
              <p:nvPr/>
            </p:nvSpPr>
            <p:spPr bwMode="auto">
              <a:xfrm>
                <a:off x="6030913" y="5473700"/>
                <a:ext cx="80963" cy="82550"/>
              </a:xfrm>
              <a:custGeom>
                <a:avLst/>
                <a:gdLst>
                  <a:gd name="T0" fmla="*/ 165 w 204"/>
                  <a:gd name="T1" fmla="*/ 162 h 208"/>
                  <a:gd name="T2" fmla="*/ 148 w 204"/>
                  <a:gd name="T3" fmla="*/ 179 h 208"/>
                  <a:gd name="T4" fmla="*/ 111 w 204"/>
                  <a:gd name="T5" fmla="*/ 201 h 208"/>
                  <a:gd name="T6" fmla="*/ 72 w 204"/>
                  <a:gd name="T7" fmla="*/ 208 h 208"/>
                  <a:gd name="T8" fmla="*/ 38 w 204"/>
                  <a:gd name="T9" fmla="*/ 200 h 208"/>
                  <a:gd name="T10" fmla="*/ 24 w 204"/>
                  <a:gd name="T11" fmla="*/ 188 h 208"/>
                  <a:gd name="T12" fmla="*/ 12 w 204"/>
                  <a:gd name="T13" fmla="*/ 175 h 208"/>
                  <a:gd name="T14" fmla="*/ 0 w 204"/>
                  <a:gd name="T15" fmla="*/ 142 h 208"/>
                  <a:gd name="T16" fmla="*/ 4 w 204"/>
                  <a:gd name="T17" fmla="*/ 103 h 208"/>
                  <a:gd name="T18" fmla="*/ 24 w 204"/>
                  <a:gd name="T19" fmla="*/ 63 h 208"/>
                  <a:gd name="T20" fmla="*/ 38 w 204"/>
                  <a:gd name="T21" fmla="*/ 44 h 208"/>
                  <a:gd name="T22" fmla="*/ 56 w 204"/>
                  <a:gd name="T23" fmla="*/ 29 h 208"/>
                  <a:gd name="T24" fmla="*/ 94 w 204"/>
                  <a:gd name="T25" fmla="*/ 7 h 208"/>
                  <a:gd name="T26" fmla="*/ 133 w 204"/>
                  <a:gd name="T27" fmla="*/ 0 h 208"/>
                  <a:gd name="T28" fmla="*/ 166 w 204"/>
                  <a:gd name="T29" fmla="*/ 8 h 208"/>
                  <a:gd name="T30" fmla="*/ 181 w 204"/>
                  <a:gd name="T31" fmla="*/ 20 h 208"/>
                  <a:gd name="T32" fmla="*/ 192 w 204"/>
                  <a:gd name="T33" fmla="*/ 33 h 208"/>
                  <a:gd name="T34" fmla="*/ 204 w 204"/>
                  <a:gd name="T35" fmla="*/ 67 h 208"/>
                  <a:gd name="T36" fmla="*/ 199 w 204"/>
                  <a:gd name="T37" fmla="*/ 105 h 208"/>
                  <a:gd name="T38" fmla="*/ 181 w 204"/>
                  <a:gd name="T39" fmla="*/ 146 h 208"/>
                  <a:gd name="T40" fmla="*/ 165 w 204"/>
                  <a:gd name="T41" fmla="*/ 1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208">
                    <a:moveTo>
                      <a:pt x="165" y="162"/>
                    </a:moveTo>
                    <a:lnTo>
                      <a:pt x="148" y="179"/>
                    </a:lnTo>
                    <a:lnTo>
                      <a:pt x="111" y="201"/>
                    </a:lnTo>
                    <a:lnTo>
                      <a:pt x="72" y="208"/>
                    </a:lnTo>
                    <a:lnTo>
                      <a:pt x="38" y="200"/>
                    </a:lnTo>
                    <a:lnTo>
                      <a:pt x="24" y="188"/>
                    </a:lnTo>
                    <a:lnTo>
                      <a:pt x="12" y="175"/>
                    </a:lnTo>
                    <a:lnTo>
                      <a:pt x="0" y="142"/>
                    </a:lnTo>
                    <a:lnTo>
                      <a:pt x="4" y="103"/>
                    </a:lnTo>
                    <a:lnTo>
                      <a:pt x="24" y="63"/>
                    </a:lnTo>
                    <a:lnTo>
                      <a:pt x="38" y="44"/>
                    </a:lnTo>
                    <a:lnTo>
                      <a:pt x="56" y="29"/>
                    </a:lnTo>
                    <a:lnTo>
                      <a:pt x="94" y="7"/>
                    </a:lnTo>
                    <a:lnTo>
                      <a:pt x="133" y="0"/>
                    </a:lnTo>
                    <a:lnTo>
                      <a:pt x="166" y="8"/>
                    </a:lnTo>
                    <a:lnTo>
                      <a:pt x="181" y="20"/>
                    </a:lnTo>
                    <a:lnTo>
                      <a:pt x="192" y="33"/>
                    </a:lnTo>
                    <a:lnTo>
                      <a:pt x="204" y="67"/>
                    </a:lnTo>
                    <a:lnTo>
                      <a:pt x="199" y="105"/>
                    </a:lnTo>
                    <a:lnTo>
                      <a:pt x="181" y="146"/>
                    </a:lnTo>
                    <a:lnTo>
                      <a:pt x="165" y="162"/>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99"/>
              <p:cNvSpPr/>
              <p:nvPr/>
            </p:nvSpPr>
            <p:spPr bwMode="auto">
              <a:xfrm>
                <a:off x="6027738" y="5337175"/>
                <a:ext cx="214313" cy="222250"/>
              </a:xfrm>
              <a:custGeom>
                <a:avLst/>
                <a:gdLst>
                  <a:gd name="T0" fmla="*/ 461 w 540"/>
                  <a:gd name="T1" fmla="*/ 68 h 560"/>
                  <a:gd name="T2" fmla="*/ 448 w 540"/>
                  <a:gd name="T3" fmla="*/ 54 h 560"/>
                  <a:gd name="T4" fmla="*/ 434 w 540"/>
                  <a:gd name="T5" fmla="*/ 20 h 560"/>
                  <a:gd name="T6" fmla="*/ 434 w 540"/>
                  <a:gd name="T7" fmla="*/ 0 h 560"/>
                  <a:gd name="T8" fmla="*/ 48 w 540"/>
                  <a:gd name="T9" fmla="*/ 385 h 560"/>
                  <a:gd name="T10" fmla="*/ 43 w 540"/>
                  <a:gd name="T11" fmla="*/ 390 h 560"/>
                  <a:gd name="T12" fmla="*/ 39 w 540"/>
                  <a:gd name="T13" fmla="*/ 395 h 560"/>
                  <a:gd name="T14" fmla="*/ 36 w 540"/>
                  <a:gd name="T15" fmla="*/ 398 h 560"/>
                  <a:gd name="T16" fmla="*/ 34 w 540"/>
                  <a:gd name="T17" fmla="*/ 400 h 560"/>
                  <a:gd name="T18" fmla="*/ 34 w 540"/>
                  <a:gd name="T19" fmla="*/ 400 h 560"/>
                  <a:gd name="T20" fmla="*/ 19 w 540"/>
                  <a:gd name="T21" fmla="*/ 418 h 560"/>
                  <a:gd name="T22" fmla="*/ 4 w 540"/>
                  <a:gd name="T23" fmla="*/ 456 h 560"/>
                  <a:gd name="T24" fmla="*/ 0 w 540"/>
                  <a:gd name="T25" fmla="*/ 493 h 560"/>
                  <a:gd name="T26" fmla="*/ 12 w 540"/>
                  <a:gd name="T27" fmla="*/ 526 h 560"/>
                  <a:gd name="T28" fmla="*/ 23 w 540"/>
                  <a:gd name="T29" fmla="*/ 539 h 560"/>
                  <a:gd name="T30" fmla="*/ 36 w 540"/>
                  <a:gd name="T31" fmla="*/ 550 h 560"/>
                  <a:gd name="T32" fmla="*/ 69 w 540"/>
                  <a:gd name="T33" fmla="*/ 560 h 560"/>
                  <a:gd name="T34" fmla="*/ 105 w 540"/>
                  <a:gd name="T35" fmla="*/ 556 h 560"/>
                  <a:gd name="T36" fmla="*/ 141 w 540"/>
                  <a:gd name="T37" fmla="*/ 538 h 560"/>
                  <a:gd name="T38" fmla="*/ 158 w 540"/>
                  <a:gd name="T39" fmla="*/ 523 h 560"/>
                  <a:gd name="T40" fmla="*/ 162 w 540"/>
                  <a:gd name="T41" fmla="*/ 519 h 560"/>
                  <a:gd name="T42" fmla="*/ 540 w 540"/>
                  <a:gd name="T43" fmla="*/ 88 h 560"/>
                  <a:gd name="T44" fmla="*/ 529 w 540"/>
                  <a:gd name="T45" fmla="*/ 90 h 560"/>
                  <a:gd name="T46" fmla="*/ 508 w 540"/>
                  <a:gd name="T47" fmla="*/ 92 h 560"/>
                  <a:gd name="T48" fmla="*/ 478 w 540"/>
                  <a:gd name="T49" fmla="*/ 81 h 560"/>
                  <a:gd name="T50" fmla="*/ 461 w 540"/>
                  <a:gd name="T51" fmla="*/ 6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60">
                    <a:moveTo>
                      <a:pt x="461" y="68"/>
                    </a:moveTo>
                    <a:lnTo>
                      <a:pt x="448" y="54"/>
                    </a:lnTo>
                    <a:lnTo>
                      <a:pt x="434" y="20"/>
                    </a:lnTo>
                    <a:lnTo>
                      <a:pt x="434" y="0"/>
                    </a:lnTo>
                    <a:lnTo>
                      <a:pt x="48" y="385"/>
                    </a:lnTo>
                    <a:lnTo>
                      <a:pt x="43" y="390"/>
                    </a:lnTo>
                    <a:lnTo>
                      <a:pt x="39" y="395"/>
                    </a:lnTo>
                    <a:lnTo>
                      <a:pt x="36" y="398"/>
                    </a:lnTo>
                    <a:lnTo>
                      <a:pt x="34" y="400"/>
                    </a:lnTo>
                    <a:lnTo>
                      <a:pt x="34" y="400"/>
                    </a:lnTo>
                    <a:lnTo>
                      <a:pt x="19" y="418"/>
                    </a:lnTo>
                    <a:lnTo>
                      <a:pt x="4" y="456"/>
                    </a:lnTo>
                    <a:lnTo>
                      <a:pt x="0" y="493"/>
                    </a:lnTo>
                    <a:lnTo>
                      <a:pt x="12" y="526"/>
                    </a:lnTo>
                    <a:lnTo>
                      <a:pt x="23" y="539"/>
                    </a:lnTo>
                    <a:lnTo>
                      <a:pt x="36" y="550"/>
                    </a:lnTo>
                    <a:lnTo>
                      <a:pt x="69" y="560"/>
                    </a:lnTo>
                    <a:lnTo>
                      <a:pt x="105" y="556"/>
                    </a:lnTo>
                    <a:lnTo>
                      <a:pt x="141" y="538"/>
                    </a:lnTo>
                    <a:lnTo>
                      <a:pt x="158" y="523"/>
                    </a:lnTo>
                    <a:lnTo>
                      <a:pt x="162" y="519"/>
                    </a:lnTo>
                    <a:lnTo>
                      <a:pt x="540" y="88"/>
                    </a:lnTo>
                    <a:lnTo>
                      <a:pt x="529" y="90"/>
                    </a:lnTo>
                    <a:lnTo>
                      <a:pt x="508" y="92"/>
                    </a:lnTo>
                    <a:lnTo>
                      <a:pt x="478" y="81"/>
                    </a:lnTo>
                    <a:lnTo>
                      <a:pt x="461" y="68"/>
                    </a:lnTo>
                    <a:close/>
                  </a:path>
                </a:pathLst>
              </a:custGeom>
              <a:solidFill>
                <a:srgbClr val="E4AE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200"/>
              <p:cNvSpPr/>
              <p:nvPr/>
            </p:nvSpPr>
            <p:spPr bwMode="auto">
              <a:xfrm>
                <a:off x="6200775" y="4826000"/>
                <a:ext cx="514350" cy="533400"/>
              </a:xfrm>
              <a:custGeom>
                <a:avLst/>
                <a:gdLst>
                  <a:gd name="T0" fmla="*/ 15 w 1298"/>
                  <a:gd name="T1" fmla="*/ 1342 h 1342"/>
                  <a:gd name="T2" fmla="*/ 6 w 1298"/>
                  <a:gd name="T3" fmla="*/ 1328 h 1342"/>
                  <a:gd name="T4" fmla="*/ 0 w 1298"/>
                  <a:gd name="T5" fmla="*/ 1310 h 1342"/>
                  <a:gd name="T6" fmla="*/ 1298 w 1298"/>
                  <a:gd name="T7" fmla="*/ 0 h 1342"/>
                  <a:gd name="T8" fmla="*/ 15 w 1298"/>
                  <a:gd name="T9" fmla="*/ 1342 h 1342"/>
                </a:gdLst>
                <a:ahLst/>
                <a:cxnLst>
                  <a:cxn ang="0">
                    <a:pos x="T0" y="T1"/>
                  </a:cxn>
                  <a:cxn ang="0">
                    <a:pos x="T2" y="T3"/>
                  </a:cxn>
                  <a:cxn ang="0">
                    <a:pos x="T4" y="T5"/>
                  </a:cxn>
                  <a:cxn ang="0">
                    <a:pos x="T6" y="T7"/>
                  </a:cxn>
                  <a:cxn ang="0">
                    <a:pos x="T8" y="T9"/>
                  </a:cxn>
                </a:cxnLst>
                <a:rect l="0" t="0" r="r" b="b"/>
                <a:pathLst>
                  <a:path w="1298" h="1342">
                    <a:moveTo>
                      <a:pt x="15" y="1342"/>
                    </a:moveTo>
                    <a:lnTo>
                      <a:pt x="6" y="1328"/>
                    </a:lnTo>
                    <a:lnTo>
                      <a:pt x="0" y="1310"/>
                    </a:lnTo>
                    <a:lnTo>
                      <a:pt x="1298" y="0"/>
                    </a:lnTo>
                    <a:lnTo>
                      <a:pt x="15" y="1342"/>
                    </a:lnTo>
                    <a:close/>
                  </a:path>
                </a:pathLst>
              </a:custGeom>
              <a:solidFill>
                <a:srgbClr val="4B65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01"/>
              <p:cNvSpPr/>
              <p:nvPr/>
            </p:nvSpPr>
            <p:spPr bwMode="auto">
              <a:xfrm>
                <a:off x="6035675" y="5494338"/>
                <a:ext cx="26988" cy="42863"/>
              </a:xfrm>
              <a:custGeom>
                <a:avLst/>
                <a:gdLst>
                  <a:gd name="T0" fmla="*/ 2 w 67"/>
                  <a:gd name="T1" fmla="*/ 108 h 108"/>
                  <a:gd name="T2" fmla="*/ 0 w 67"/>
                  <a:gd name="T3" fmla="*/ 91 h 108"/>
                  <a:gd name="T4" fmla="*/ 2 w 67"/>
                  <a:gd name="T5" fmla="*/ 62 h 108"/>
                  <a:gd name="T6" fmla="*/ 15 w 67"/>
                  <a:gd name="T7" fmla="*/ 31 h 108"/>
                  <a:gd name="T8" fmla="*/ 18 w 67"/>
                  <a:gd name="T9" fmla="*/ 27 h 108"/>
                  <a:gd name="T10" fmla="*/ 46 w 67"/>
                  <a:gd name="T11" fmla="*/ 0 h 108"/>
                  <a:gd name="T12" fmla="*/ 53 w 67"/>
                  <a:gd name="T13" fmla="*/ 21 h 108"/>
                  <a:gd name="T14" fmla="*/ 67 w 67"/>
                  <a:gd name="T15" fmla="*/ 40 h 108"/>
                  <a:gd name="T16" fmla="*/ 2 w 6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8">
                    <a:moveTo>
                      <a:pt x="2" y="108"/>
                    </a:moveTo>
                    <a:lnTo>
                      <a:pt x="0" y="91"/>
                    </a:lnTo>
                    <a:lnTo>
                      <a:pt x="2" y="62"/>
                    </a:lnTo>
                    <a:lnTo>
                      <a:pt x="15" y="31"/>
                    </a:lnTo>
                    <a:lnTo>
                      <a:pt x="18" y="27"/>
                    </a:lnTo>
                    <a:lnTo>
                      <a:pt x="46" y="0"/>
                    </a:lnTo>
                    <a:lnTo>
                      <a:pt x="53" y="21"/>
                    </a:lnTo>
                    <a:lnTo>
                      <a:pt x="67" y="40"/>
                    </a:lnTo>
                    <a:lnTo>
                      <a:pt x="2" y="108"/>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02"/>
              <p:cNvSpPr/>
              <p:nvPr/>
            </p:nvSpPr>
            <p:spPr bwMode="auto">
              <a:xfrm>
                <a:off x="6056313" y="5484813"/>
                <a:ext cx="15875" cy="23813"/>
              </a:xfrm>
              <a:custGeom>
                <a:avLst/>
                <a:gdLst>
                  <a:gd name="T0" fmla="*/ 20 w 38"/>
                  <a:gd name="T1" fmla="*/ 58 h 58"/>
                  <a:gd name="T2" fmla="*/ 7 w 38"/>
                  <a:gd name="T3" fmla="*/ 39 h 58"/>
                  <a:gd name="T4" fmla="*/ 0 w 38"/>
                  <a:gd name="T5" fmla="*/ 16 h 58"/>
                  <a:gd name="T6" fmla="*/ 17 w 38"/>
                  <a:gd name="T7" fmla="*/ 0 h 58"/>
                  <a:gd name="T8" fmla="*/ 25 w 38"/>
                  <a:gd name="T9" fmla="*/ 20 h 58"/>
                  <a:gd name="T10" fmla="*/ 38 w 38"/>
                  <a:gd name="T11" fmla="*/ 39 h 58"/>
                  <a:gd name="T12" fmla="*/ 20 w 3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38" h="58">
                    <a:moveTo>
                      <a:pt x="20" y="58"/>
                    </a:moveTo>
                    <a:lnTo>
                      <a:pt x="7" y="39"/>
                    </a:lnTo>
                    <a:lnTo>
                      <a:pt x="0" y="16"/>
                    </a:lnTo>
                    <a:lnTo>
                      <a:pt x="17" y="0"/>
                    </a:lnTo>
                    <a:lnTo>
                      <a:pt x="25" y="20"/>
                    </a:lnTo>
                    <a:lnTo>
                      <a:pt x="38" y="39"/>
                    </a:lnTo>
                    <a:lnTo>
                      <a:pt x="2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203"/>
              <p:cNvSpPr/>
              <p:nvPr/>
            </p:nvSpPr>
            <p:spPr bwMode="auto">
              <a:xfrm>
                <a:off x="6065838" y="5475288"/>
                <a:ext cx="15875" cy="23813"/>
              </a:xfrm>
              <a:custGeom>
                <a:avLst/>
                <a:gdLst>
                  <a:gd name="T0" fmla="*/ 19 w 39"/>
                  <a:gd name="T1" fmla="*/ 60 h 60"/>
                  <a:gd name="T2" fmla="*/ 6 w 39"/>
                  <a:gd name="T3" fmla="*/ 40 h 60"/>
                  <a:gd name="T4" fmla="*/ 0 w 39"/>
                  <a:gd name="T5" fmla="*/ 18 h 60"/>
                  <a:gd name="T6" fmla="*/ 17 w 39"/>
                  <a:gd name="T7" fmla="*/ 0 h 60"/>
                  <a:gd name="T8" fmla="*/ 26 w 39"/>
                  <a:gd name="T9" fmla="*/ 21 h 60"/>
                  <a:gd name="T10" fmla="*/ 39 w 39"/>
                  <a:gd name="T11" fmla="*/ 39 h 60"/>
                  <a:gd name="T12" fmla="*/ 19 w 3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39" h="60">
                    <a:moveTo>
                      <a:pt x="19" y="60"/>
                    </a:moveTo>
                    <a:lnTo>
                      <a:pt x="6" y="40"/>
                    </a:lnTo>
                    <a:lnTo>
                      <a:pt x="0" y="18"/>
                    </a:lnTo>
                    <a:lnTo>
                      <a:pt x="17" y="0"/>
                    </a:lnTo>
                    <a:lnTo>
                      <a:pt x="26" y="21"/>
                    </a:lnTo>
                    <a:lnTo>
                      <a:pt x="39" y="39"/>
                    </a:lnTo>
                    <a:lnTo>
                      <a:pt x="19" y="6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04"/>
              <p:cNvSpPr/>
              <p:nvPr/>
            </p:nvSpPr>
            <p:spPr bwMode="auto">
              <a:xfrm>
                <a:off x="6075363" y="5465763"/>
                <a:ext cx="15875" cy="22225"/>
              </a:xfrm>
              <a:custGeom>
                <a:avLst/>
                <a:gdLst>
                  <a:gd name="T0" fmla="*/ 21 w 39"/>
                  <a:gd name="T1" fmla="*/ 57 h 57"/>
                  <a:gd name="T2" fmla="*/ 8 w 39"/>
                  <a:gd name="T3" fmla="*/ 39 h 57"/>
                  <a:gd name="T4" fmla="*/ 0 w 39"/>
                  <a:gd name="T5" fmla="*/ 18 h 57"/>
                  <a:gd name="T6" fmla="*/ 17 w 39"/>
                  <a:gd name="T7" fmla="*/ 0 h 57"/>
                  <a:gd name="T8" fmla="*/ 26 w 39"/>
                  <a:gd name="T9" fmla="*/ 19 h 57"/>
                  <a:gd name="T10" fmla="*/ 39 w 39"/>
                  <a:gd name="T11" fmla="*/ 37 h 57"/>
                  <a:gd name="T12" fmla="*/ 21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1" y="57"/>
                    </a:moveTo>
                    <a:lnTo>
                      <a:pt x="8" y="39"/>
                    </a:lnTo>
                    <a:lnTo>
                      <a:pt x="0" y="18"/>
                    </a:lnTo>
                    <a:lnTo>
                      <a:pt x="17" y="0"/>
                    </a:lnTo>
                    <a:lnTo>
                      <a:pt x="26" y="19"/>
                    </a:lnTo>
                    <a:lnTo>
                      <a:pt x="39" y="37"/>
                    </a:lnTo>
                    <a:lnTo>
                      <a:pt x="21" y="57"/>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206"/>
              <p:cNvSpPr/>
              <p:nvPr/>
            </p:nvSpPr>
            <p:spPr bwMode="auto">
              <a:xfrm>
                <a:off x="6084888" y="5391150"/>
                <a:ext cx="79375" cy="87313"/>
              </a:xfrm>
              <a:custGeom>
                <a:avLst/>
                <a:gdLst>
                  <a:gd name="T0" fmla="*/ 21 w 200"/>
                  <a:gd name="T1" fmla="*/ 220 h 220"/>
                  <a:gd name="T2" fmla="*/ 8 w 200"/>
                  <a:gd name="T3" fmla="*/ 202 h 220"/>
                  <a:gd name="T4" fmla="*/ 0 w 200"/>
                  <a:gd name="T5" fmla="*/ 182 h 220"/>
                  <a:gd name="T6" fmla="*/ 182 w 200"/>
                  <a:gd name="T7" fmla="*/ 0 h 220"/>
                  <a:gd name="T8" fmla="*/ 188 w 200"/>
                  <a:gd name="T9" fmla="*/ 17 h 220"/>
                  <a:gd name="T10" fmla="*/ 200 w 200"/>
                  <a:gd name="T11" fmla="*/ 32 h 220"/>
                  <a:gd name="T12" fmla="*/ 21 w 20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00" h="220">
                    <a:moveTo>
                      <a:pt x="21" y="220"/>
                    </a:moveTo>
                    <a:lnTo>
                      <a:pt x="8" y="202"/>
                    </a:lnTo>
                    <a:lnTo>
                      <a:pt x="0" y="182"/>
                    </a:lnTo>
                    <a:lnTo>
                      <a:pt x="182" y="0"/>
                    </a:lnTo>
                    <a:lnTo>
                      <a:pt x="188" y="17"/>
                    </a:lnTo>
                    <a:lnTo>
                      <a:pt x="200" y="32"/>
                    </a:lnTo>
                    <a:lnTo>
                      <a:pt x="21" y="22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207"/>
              <p:cNvSpPr/>
              <p:nvPr/>
            </p:nvSpPr>
            <p:spPr bwMode="auto">
              <a:xfrm>
                <a:off x="6159500" y="5381625"/>
                <a:ext cx="14288" cy="20638"/>
              </a:xfrm>
              <a:custGeom>
                <a:avLst/>
                <a:gdLst>
                  <a:gd name="T0" fmla="*/ 18 w 38"/>
                  <a:gd name="T1" fmla="*/ 52 h 52"/>
                  <a:gd name="T2" fmla="*/ 7 w 38"/>
                  <a:gd name="T3" fmla="*/ 36 h 52"/>
                  <a:gd name="T4" fmla="*/ 0 w 38"/>
                  <a:gd name="T5" fmla="*/ 18 h 52"/>
                  <a:gd name="T6" fmla="*/ 18 w 38"/>
                  <a:gd name="T7" fmla="*/ 0 h 52"/>
                  <a:gd name="T8" fmla="*/ 26 w 38"/>
                  <a:gd name="T9" fmla="*/ 17 h 52"/>
                  <a:gd name="T10" fmla="*/ 38 w 38"/>
                  <a:gd name="T11" fmla="*/ 33 h 52"/>
                  <a:gd name="T12" fmla="*/ 18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8" y="52"/>
                    </a:moveTo>
                    <a:lnTo>
                      <a:pt x="7" y="36"/>
                    </a:lnTo>
                    <a:lnTo>
                      <a:pt x="0" y="18"/>
                    </a:lnTo>
                    <a:lnTo>
                      <a:pt x="18" y="0"/>
                    </a:lnTo>
                    <a:lnTo>
                      <a:pt x="26" y="17"/>
                    </a:lnTo>
                    <a:lnTo>
                      <a:pt x="38" y="33"/>
                    </a:lnTo>
                    <a:lnTo>
                      <a:pt x="18" y="52"/>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208"/>
              <p:cNvSpPr/>
              <p:nvPr/>
            </p:nvSpPr>
            <p:spPr bwMode="auto">
              <a:xfrm>
                <a:off x="6167438" y="5373688"/>
                <a:ext cx="14288" cy="19050"/>
              </a:xfrm>
              <a:custGeom>
                <a:avLst/>
                <a:gdLst>
                  <a:gd name="T0" fmla="*/ 19 w 35"/>
                  <a:gd name="T1" fmla="*/ 49 h 49"/>
                  <a:gd name="T2" fmla="*/ 7 w 35"/>
                  <a:gd name="T3" fmla="*/ 34 h 49"/>
                  <a:gd name="T4" fmla="*/ 0 w 35"/>
                  <a:gd name="T5" fmla="*/ 17 h 49"/>
                  <a:gd name="T6" fmla="*/ 17 w 35"/>
                  <a:gd name="T7" fmla="*/ 0 h 49"/>
                  <a:gd name="T8" fmla="*/ 24 w 35"/>
                  <a:gd name="T9" fmla="*/ 17 h 49"/>
                  <a:gd name="T10" fmla="*/ 35 w 35"/>
                  <a:gd name="T11" fmla="*/ 32 h 49"/>
                  <a:gd name="T12" fmla="*/ 19 w 3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35" h="49">
                    <a:moveTo>
                      <a:pt x="19" y="49"/>
                    </a:moveTo>
                    <a:lnTo>
                      <a:pt x="7" y="34"/>
                    </a:lnTo>
                    <a:lnTo>
                      <a:pt x="0" y="17"/>
                    </a:lnTo>
                    <a:lnTo>
                      <a:pt x="17" y="0"/>
                    </a:lnTo>
                    <a:lnTo>
                      <a:pt x="24" y="17"/>
                    </a:lnTo>
                    <a:lnTo>
                      <a:pt x="35" y="32"/>
                    </a:lnTo>
                    <a:lnTo>
                      <a:pt x="19" y="49"/>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209"/>
              <p:cNvSpPr/>
              <p:nvPr/>
            </p:nvSpPr>
            <p:spPr bwMode="auto">
              <a:xfrm>
                <a:off x="6176963" y="5346700"/>
                <a:ext cx="30163" cy="36513"/>
              </a:xfrm>
              <a:custGeom>
                <a:avLst/>
                <a:gdLst>
                  <a:gd name="T0" fmla="*/ 19 w 76"/>
                  <a:gd name="T1" fmla="*/ 93 h 93"/>
                  <a:gd name="T2" fmla="*/ 7 w 76"/>
                  <a:gd name="T3" fmla="*/ 78 h 93"/>
                  <a:gd name="T4" fmla="*/ 0 w 76"/>
                  <a:gd name="T5" fmla="*/ 61 h 93"/>
                  <a:gd name="T6" fmla="*/ 61 w 76"/>
                  <a:gd name="T7" fmla="*/ 0 h 93"/>
                  <a:gd name="T8" fmla="*/ 67 w 76"/>
                  <a:gd name="T9" fmla="*/ 18 h 93"/>
                  <a:gd name="T10" fmla="*/ 76 w 76"/>
                  <a:gd name="T11" fmla="*/ 32 h 93"/>
                  <a:gd name="T12" fmla="*/ 19 w 7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6" h="93">
                    <a:moveTo>
                      <a:pt x="19" y="93"/>
                    </a:moveTo>
                    <a:lnTo>
                      <a:pt x="7" y="78"/>
                    </a:lnTo>
                    <a:lnTo>
                      <a:pt x="0" y="61"/>
                    </a:lnTo>
                    <a:lnTo>
                      <a:pt x="61" y="0"/>
                    </a:lnTo>
                    <a:lnTo>
                      <a:pt x="67" y="18"/>
                    </a:lnTo>
                    <a:lnTo>
                      <a:pt x="76" y="32"/>
                    </a:lnTo>
                    <a:lnTo>
                      <a:pt x="19" y="93"/>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210"/>
              <p:cNvSpPr/>
              <p:nvPr/>
            </p:nvSpPr>
            <p:spPr bwMode="auto">
              <a:xfrm>
                <a:off x="6172200" y="5359400"/>
                <a:ext cx="50800" cy="42863"/>
              </a:xfrm>
              <a:custGeom>
                <a:avLst/>
                <a:gdLst>
                  <a:gd name="T0" fmla="*/ 1 w 128"/>
                  <a:gd name="T1" fmla="*/ 3 h 108"/>
                  <a:gd name="T2" fmla="*/ 0 w 128"/>
                  <a:gd name="T3" fmla="*/ 13 h 108"/>
                  <a:gd name="T4" fmla="*/ 4 w 128"/>
                  <a:gd name="T5" fmla="*/ 35 h 108"/>
                  <a:gd name="T6" fmla="*/ 22 w 128"/>
                  <a:gd name="T7" fmla="*/ 65 h 108"/>
                  <a:gd name="T8" fmla="*/ 61 w 128"/>
                  <a:gd name="T9" fmla="*/ 98 h 108"/>
                  <a:gd name="T10" fmla="*/ 93 w 128"/>
                  <a:gd name="T11" fmla="*/ 108 h 108"/>
                  <a:gd name="T12" fmla="*/ 115 w 128"/>
                  <a:gd name="T13" fmla="*/ 107 h 108"/>
                  <a:gd name="T14" fmla="*/ 126 w 128"/>
                  <a:gd name="T15" fmla="*/ 104 h 108"/>
                  <a:gd name="T16" fmla="*/ 128 w 128"/>
                  <a:gd name="T17" fmla="*/ 101 h 108"/>
                  <a:gd name="T18" fmla="*/ 127 w 128"/>
                  <a:gd name="T19" fmla="*/ 96 h 108"/>
                  <a:gd name="T20" fmla="*/ 123 w 128"/>
                  <a:gd name="T21" fmla="*/ 96 h 108"/>
                  <a:gd name="T22" fmla="*/ 114 w 128"/>
                  <a:gd name="T23" fmla="*/ 100 h 108"/>
                  <a:gd name="T24" fmla="*/ 95 w 128"/>
                  <a:gd name="T25" fmla="*/ 100 h 108"/>
                  <a:gd name="T26" fmla="*/ 64 w 128"/>
                  <a:gd name="T27" fmla="*/ 91 h 108"/>
                  <a:gd name="T28" fmla="*/ 27 w 128"/>
                  <a:gd name="T29" fmla="*/ 61 h 108"/>
                  <a:gd name="T30" fmla="*/ 12 w 128"/>
                  <a:gd name="T31" fmla="*/ 34 h 108"/>
                  <a:gd name="T32" fmla="*/ 8 w 128"/>
                  <a:gd name="T33" fmla="*/ 15 h 108"/>
                  <a:gd name="T34" fmla="*/ 8 w 128"/>
                  <a:gd name="T35" fmla="*/ 4 h 108"/>
                  <a:gd name="T36" fmla="*/ 8 w 128"/>
                  <a:gd name="T37" fmla="*/ 2 h 108"/>
                  <a:gd name="T38" fmla="*/ 3 w 128"/>
                  <a:gd name="T39" fmla="*/ 0 h 108"/>
                  <a:gd name="T40" fmla="*/ 1 w 128"/>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8">
                    <a:moveTo>
                      <a:pt x="1" y="3"/>
                    </a:moveTo>
                    <a:lnTo>
                      <a:pt x="0" y="13"/>
                    </a:lnTo>
                    <a:lnTo>
                      <a:pt x="4" y="35"/>
                    </a:lnTo>
                    <a:lnTo>
                      <a:pt x="22" y="65"/>
                    </a:lnTo>
                    <a:lnTo>
                      <a:pt x="61" y="98"/>
                    </a:lnTo>
                    <a:lnTo>
                      <a:pt x="93" y="108"/>
                    </a:lnTo>
                    <a:lnTo>
                      <a:pt x="115" y="107"/>
                    </a:lnTo>
                    <a:lnTo>
                      <a:pt x="126" y="104"/>
                    </a:lnTo>
                    <a:lnTo>
                      <a:pt x="128" y="101"/>
                    </a:lnTo>
                    <a:lnTo>
                      <a:pt x="127" y="96"/>
                    </a:lnTo>
                    <a:lnTo>
                      <a:pt x="123" y="96"/>
                    </a:lnTo>
                    <a:lnTo>
                      <a:pt x="114" y="100"/>
                    </a:lnTo>
                    <a:lnTo>
                      <a:pt x="95" y="100"/>
                    </a:lnTo>
                    <a:lnTo>
                      <a:pt x="64" y="91"/>
                    </a:lnTo>
                    <a:lnTo>
                      <a:pt x="27" y="61"/>
                    </a:lnTo>
                    <a:lnTo>
                      <a:pt x="12" y="34"/>
                    </a:lnTo>
                    <a:lnTo>
                      <a:pt x="8" y="15"/>
                    </a:lnTo>
                    <a:lnTo>
                      <a:pt x="8" y="4"/>
                    </a:lnTo>
                    <a:lnTo>
                      <a:pt x="8" y="2"/>
                    </a:lnTo>
                    <a:lnTo>
                      <a:pt x="3" y="0"/>
                    </a:lnTo>
                    <a:lnTo>
                      <a:pt x="1"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211"/>
              <p:cNvSpPr/>
              <p:nvPr/>
            </p:nvSpPr>
            <p:spPr bwMode="auto">
              <a:xfrm>
                <a:off x="6164263" y="5368925"/>
                <a:ext cx="50800" cy="41275"/>
              </a:xfrm>
              <a:custGeom>
                <a:avLst/>
                <a:gdLst>
                  <a:gd name="T0" fmla="*/ 2 w 127"/>
                  <a:gd name="T1" fmla="*/ 3 h 108"/>
                  <a:gd name="T2" fmla="*/ 0 w 127"/>
                  <a:gd name="T3" fmla="*/ 15 h 108"/>
                  <a:gd name="T4" fmla="*/ 4 w 127"/>
                  <a:gd name="T5" fmla="*/ 35 h 108"/>
                  <a:gd name="T6" fmla="*/ 22 w 127"/>
                  <a:gd name="T7" fmla="*/ 67 h 108"/>
                  <a:gd name="T8" fmla="*/ 60 w 127"/>
                  <a:gd name="T9" fmla="*/ 98 h 108"/>
                  <a:gd name="T10" fmla="*/ 94 w 127"/>
                  <a:gd name="T11" fmla="*/ 108 h 108"/>
                  <a:gd name="T12" fmla="*/ 116 w 127"/>
                  <a:gd name="T13" fmla="*/ 108 h 108"/>
                  <a:gd name="T14" fmla="*/ 126 w 127"/>
                  <a:gd name="T15" fmla="*/ 104 h 108"/>
                  <a:gd name="T16" fmla="*/ 127 w 127"/>
                  <a:gd name="T17" fmla="*/ 103 h 108"/>
                  <a:gd name="T18" fmla="*/ 126 w 127"/>
                  <a:gd name="T19" fmla="*/ 98 h 108"/>
                  <a:gd name="T20" fmla="*/ 124 w 127"/>
                  <a:gd name="T21" fmla="*/ 98 h 108"/>
                  <a:gd name="T22" fmla="*/ 114 w 127"/>
                  <a:gd name="T23" fmla="*/ 100 h 108"/>
                  <a:gd name="T24" fmla="*/ 95 w 127"/>
                  <a:gd name="T25" fmla="*/ 102 h 108"/>
                  <a:gd name="T26" fmla="*/ 64 w 127"/>
                  <a:gd name="T27" fmla="*/ 91 h 108"/>
                  <a:gd name="T28" fmla="*/ 28 w 127"/>
                  <a:gd name="T29" fmla="*/ 63 h 108"/>
                  <a:gd name="T30" fmla="*/ 11 w 127"/>
                  <a:gd name="T31" fmla="*/ 34 h 108"/>
                  <a:gd name="T32" fmla="*/ 7 w 127"/>
                  <a:gd name="T33" fmla="*/ 15 h 108"/>
                  <a:gd name="T34" fmla="*/ 8 w 127"/>
                  <a:gd name="T35" fmla="*/ 6 h 108"/>
                  <a:gd name="T36" fmla="*/ 8 w 127"/>
                  <a:gd name="T37" fmla="*/ 2 h 108"/>
                  <a:gd name="T38" fmla="*/ 3 w 127"/>
                  <a:gd name="T39" fmla="*/ 0 h 108"/>
                  <a:gd name="T40" fmla="*/ 2 w 127"/>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08">
                    <a:moveTo>
                      <a:pt x="2" y="3"/>
                    </a:moveTo>
                    <a:lnTo>
                      <a:pt x="0" y="15"/>
                    </a:lnTo>
                    <a:lnTo>
                      <a:pt x="4" y="35"/>
                    </a:lnTo>
                    <a:lnTo>
                      <a:pt x="22" y="67"/>
                    </a:lnTo>
                    <a:lnTo>
                      <a:pt x="60" y="98"/>
                    </a:lnTo>
                    <a:lnTo>
                      <a:pt x="94" y="108"/>
                    </a:lnTo>
                    <a:lnTo>
                      <a:pt x="116" y="108"/>
                    </a:lnTo>
                    <a:lnTo>
                      <a:pt x="126" y="104"/>
                    </a:lnTo>
                    <a:lnTo>
                      <a:pt x="127" y="103"/>
                    </a:lnTo>
                    <a:lnTo>
                      <a:pt x="126" y="98"/>
                    </a:lnTo>
                    <a:lnTo>
                      <a:pt x="124" y="98"/>
                    </a:lnTo>
                    <a:lnTo>
                      <a:pt x="114" y="100"/>
                    </a:lnTo>
                    <a:lnTo>
                      <a:pt x="95" y="102"/>
                    </a:lnTo>
                    <a:lnTo>
                      <a:pt x="64" y="91"/>
                    </a:lnTo>
                    <a:lnTo>
                      <a:pt x="28" y="63"/>
                    </a:lnTo>
                    <a:lnTo>
                      <a:pt x="11" y="34"/>
                    </a:lnTo>
                    <a:lnTo>
                      <a:pt x="7" y="15"/>
                    </a:lnTo>
                    <a:lnTo>
                      <a:pt x="8" y="6"/>
                    </a:lnTo>
                    <a:lnTo>
                      <a:pt x="8" y="2"/>
                    </a:lnTo>
                    <a:lnTo>
                      <a:pt x="3"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212"/>
              <p:cNvSpPr/>
              <p:nvPr/>
            </p:nvSpPr>
            <p:spPr bwMode="auto">
              <a:xfrm>
                <a:off x="6154738" y="5378450"/>
                <a:ext cx="50800" cy="42863"/>
              </a:xfrm>
              <a:custGeom>
                <a:avLst/>
                <a:gdLst>
                  <a:gd name="T0" fmla="*/ 1 w 128"/>
                  <a:gd name="T1" fmla="*/ 2 h 106"/>
                  <a:gd name="T2" fmla="*/ 0 w 128"/>
                  <a:gd name="T3" fmla="*/ 11 h 106"/>
                  <a:gd name="T4" fmla="*/ 5 w 128"/>
                  <a:gd name="T5" fmla="*/ 33 h 106"/>
                  <a:gd name="T6" fmla="*/ 23 w 128"/>
                  <a:gd name="T7" fmla="*/ 63 h 106"/>
                  <a:gd name="T8" fmla="*/ 61 w 128"/>
                  <a:gd name="T9" fmla="*/ 96 h 106"/>
                  <a:gd name="T10" fmla="*/ 94 w 128"/>
                  <a:gd name="T11" fmla="*/ 106 h 106"/>
                  <a:gd name="T12" fmla="*/ 115 w 128"/>
                  <a:gd name="T13" fmla="*/ 106 h 106"/>
                  <a:gd name="T14" fmla="*/ 125 w 128"/>
                  <a:gd name="T15" fmla="*/ 102 h 106"/>
                  <a:gd name="T16" fmla="*/ 128 w 128"/>
                  <a:gd name="T17" fmla="*/ 101 h 106"/>
                  <a:gd name="T18" fmla="*/ 127 w 128"/>
                  <a:gd name="T19" fmla="*/ 96 h 106"/>
                  <a:gd name="T20" fmla="*/ 123 w 128"/>
                  <a:gd name="T21" fmla="*/ 96 h 106"/>
                  <a:gd name="T22" fmla="*/ 115 w 128"/>
                  <a:gd name="T23" fmla="*/ 98 h 106"/>
                  <a:gd name="T24" fmla="*/ 96 w 128"/>
                  <a:gd name="T25" fmla="*/ 99 h 106"/>
                  <a:gd name="T26" fmla="*/ 65 w 128"/>
                  <a:gd name="T27" fmla="*/ 89 h 106"/>
                  <a:gd name="T28" fmla="*/ 28 w 128"/>
                  <a:gd name="T29" fmla="*/ 59 h 106"/>
                  <a:gd name="T30" fmla="*/ 11 w 128"/>
                  <a:gd name="T31" fmla="*/ 32 h 106"/>
                  <a:gd name="T32" fmla="*/ 8 w 128"/>
                  <a:gd name="T33" fmla="*/ 13 h 106"/>
                  <a:gd name="T34" fmla="*/ 8 w 128"/>
                  <a:gd name="T35" fmla="*/ 4 h 106"/>
                  <a:gd name="T36" fmla="*/ 8 w 128"/>
                  <a:gd name="T37" fmla="*/ 0 h 106"/>
                  <a:gd name="T38" fmla="*/ 2 w 128"/>
                  <a:gd name="T39" fmla="*/ 0 h 106"/>
                  <a:gd name="T40" fmla="*/ 1 w 128"/>
                  <a:gd name="T4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6">
                    <a:moveTo>
                      <a:pt x="1" y="2"/>
                    </a:moveTo>
                    <a:lnTo>
                      <a:pt x="0" y="11"/>
                    </a:lnTo>
                    <a:lnTo>
                      <a:pt x="5" y="33"/>
                    </a:lnTo>
                    <a:lnTo>
                      <a:pt x="23" y="63"/>
                    </a:lnTo>
                    <a:lnTo>
                      <a:pt x="61" y="96"/>
                    </a:lnTo>
                    <a:lnTo>
                      <a:pt x="94" y="106"/>
                    </a:lnTo>
                    <a:lnTo>
                      <a:pt x="115" y="106"/>
                    </a:lnTo>
                    <a:lnTo>
                      <a:pt x="125" y="102"/>
                    </a:lnTo>
                    <a:lnTo>
                      <a:pt x="128" y="101"/>
                    </a:lnTo>
                    <a:lnTo>
                      <a:pt x="127" y="96"/>
                    </a:lnTo>
                    <a:lnTo>
                      <a:pt x="123" y="96"/>
                    </a:lnTo>
                    <a:lnTo>
                      <a:pt x="115" y="98"/>
                    </a:lnTo>
                    <a:lnTo>
                      <a:pt x="96" y="99"/>
                    </a:lnTo>
                    <a:lnTo>
                      <a:pt x="65" y="89"/>
                    </a:lnTo>
                    <a:lnTo>
                      <a:pt x="28" y="59"/>
                    </a:lnTo>
                    <a:lnTo>
                      <a:pt x="11" y="32"/>
                    </a:lnTo>
                    <a:lnTo>
                      <a:pt x="8" y="13"/>
                    </a:lnTo>
                    <a:lnTo>
                      <a:pt x="8" y="4"/>
                    </a:lnTo>
                    <a:lnTo>
                      <a:pt x="8" y="0"/>
                    </a:lnTo>
                    <a:lnTo>
                      <a:pt x="2" y="0"/>
                    </a:lnTo>
                    <a:lnTo>
                      <a:pt x="1"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213"/>
              <p:cNvSpPr/>
              <p:nvPr/>
            </p:nvSpPr>
            <p:spPr bwMode="auto">
              <a:xfrm>
                <a:off x="6080125" y="5446713"/>
                <a:ext cx="61913" cy="53975"/>
              </a:xfrm>
              <a:custGeom>
                <a:avLst/>
                <a:gdLst>
                  <a:gd name="T0" fmla="*/ 2 w 154"/>
                  <a:gd name="T1" fmla="*/ 3 h 137"/>
                  <a:gd name="T2" fmla="*/ 0 w 154"/>
                  <a:gd name="T3" fmla="*/ 16 h 137"/>
                  <a:gd name="T4" fmla="*/ 4 w 154"/>
                  <a:gd name="T5" fmla="*/ 43 h 137"/>
                  <a:gd name="T6" fmla="*/ 15 w 154"/>
                  <a:gd name="T7" fmla="*/ 70 h 137"/>
                  <a:gd name="T8" fmla="*/ 34 w 154"/>
                  <a:gd name="T9" fmla="*/ 94 h 137"/>
                  <a:gd name="T10" fmla="*/ 57 w 154"/>
                  <a:gd name="T11" fmla="*/ 114 h 137"/>
                  <a:gd name="T12" fmla="*/ 83 w 154"/>
                  <a:gd name="T13" fmla="*/ 129 h 137"/>
                  <a:gd name="T14" fmla="*/ 111 w 154"/>
                  <a:gd name="T15" fmla="*/ 137 h 137"/>
                  <a:gd name="T16" fmla="*/ 139 w 154"/>
                  <a:gd name="T17" fmla="*/ 135 h 137"/>
                  <a:gd name="T18" fmla="*/ 151 w 154"/>
                  <a:gd name="T19" fmla="*/ 131 h 137"/>
                  <a:gd name="T20" fmla="*/ 154 w 154"/>
                  <a:gd name="T21" fmla="*/ 129 h 137"/>
                  <a:gd name="T22" fmla="*/ 153 w 154"/>
                  <a:gd name="T23" fmla="*/ 124 h 137"/>
                  <a:gd name="T24" fmla="*/ 149 w 154"/>
                  <a:gd name="T25" fmla="*/ 125 h 137"/>
                  <a:gd name="T26" fmla="*/ 137 w 154"/>
                  <a:gd name="T27" fmla="*/ 129 h 137"/>
                  <a:gd name="T28" fmla="*/ 111 w 154"/>
                  <a:gd name="T29" fmla="*/ 129 h 137"/>
                  <a:gd name="T30" fmla="*/ 85 w 154"/>
                  <a:gd name="T31" fmla="*/ 122 h 137"/>
                  <a:gd name="T32" fmla="*/ 61 w 154"/>
                  <a:gd name="T33" fmla="*/ 108 h 137"/>
                  <a:gd name="T34" fmla="*/ 39 w 154"/>
                  <a:gd name="T35" fmla="*/ 90 h 137"/>
                  <a:gd name="T36" fmla="*/ 21 w 154"/>
                  <a:gd name="T37" fmla="*/ 67 h 137"/>
                  <a:gd name="T38" fmla="*/ 10 w 154"/>
                  <a:gd name="T39" fmla="*/ 42 h 137"/>
                  <a:gd name="T40" fmla="*/ 8 w 154"/>
                  <a:gd name="T41" fmla="*/ 17 h 137"/>
                  <a:gd name="T42" fmla="*/ 10 w 154"/>
                  <a:gd name="T43" fmla="*/ 4 h 137"/>
                  <a:gd name="T44" fmla="*/ 9 w 154"/>
                  <a:gd name="T45" fmla="*/ 2 h 137"/>
                  <a:gd name="T46" fmla="*/ 4 w 154"/>
                  <a:gd name="T47" fmla="*/ 0 h 137"/>
                  <a:gd name="T48" fmla="*/ 2 w 154"/>
                  <a:gd name="T4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37">
                    <a:moveTo>
                      <a:pt x="2" y="3"/>
                    </a:moveTo>
                    <a:lnTo>
                      <a:pt x="0" y="16"/>
                    </a:lnTo>
                    <a:lnTo>
                      <a:pt x="4" y="43"/>
                    </a:lnTo>
                    <a:lnTo>
                      <a:pt x="15" y="70"/>
                    </a:lnTo>
                    <a:lnTo>
                      <a:pt x="34" y="94"/>
                    </a:lnTo>
                    <a:lnTo>
                      <a:pt x="57" y="114"/>
                    </a:lnTo>
                    <a:lnTo>
                      <a:pt x="83" y="129"/>
                    </a:lnTo>
                    <a:lnTo>
                      <a:pt x="111" y="137"/>
                    </a:lnTo>
                    <a:lnTo>
                      <a:pt x="139" y="135"/>
                    </a:lnTo>
                    <a:lnTo>
                      <a:pt x="151" y="131"/>
                    </a:lnTo>
                    <a:lnTo>
                      <a:pt x="154" y="129"/>
                    </a:lnTo>
                    <a:lnTo>
                      <a:pt x="153" y="124"/>
                    </a:lnTo>
                    <a:lnTo>
                      <a:pt x="149" y="125"/>
                    </a:lnTo>
                    <a:lnTo>
                      <a:pt x="137" y="129"/>
                    </a:lnTo>
                    <a:lnTo>
                      <a:pt x="111" y="129"/>
                    </a:lnTo>
                    <a:lnTo>
                      <a:pt x="85" y="122"/>
                    </a:lnTo>
                    <a:lnTo>
                      <a:pt x="61" y="108"/>
                    </a:lnTo>
                    <a:lnTo>
                      <a:pt x="39" y="90"/>
                    </a:lnTo>
                    <a:lnTo>
                      <a:pt x="21" y="67"/>
                    </a:lnTo>
                    <a:lnTo>
                      <a:pt x="10" y="42"/>
                    </a:lnTo>
                    <a:lnTo>
                      <a:pt x="8" y="17"/>
                    </a:lnTo>
                    <a:lnTo>
                      <a:pt x="10" y="4"/>
                    </a:lnTo>
                    <a:lnTo>
                      <a:pt x="9" y="2"/>
                    </a:lnTo>
                    <a:lnTo>
                      <a:pt x="4"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14"/>
              <p:cNvSpPr/>
              <p:nvPr/>
            </p:nvSpPr>
            <p:spPr bwMode="auto">
              <a:xfrm>
                <a:off x="6070600" y="5456238"/>
                <a:ext cx="61913" cy="53975"/>
              </a:xfrm>
              <a:custGeom>
                <a:avLst/>
                <a:gdLst>
                  <a:gd name="T0" fmla="*/ 2 w 153"/>
                  <a:gd name="T1" fmla="*/ 2 h 137"/>
                  <a:gd name="T2" fmla="*/ 0 w 153"/>
                  <a:gd name="T3" fmla="*/ 17 h 137"/>
                  <a:gd name="T4" fmla="*/ 2 w 153"/>
                  <a:gd name="T5" fmla="*/ 44 h 137"/>
                  <a:gd name="T6" fmla="*/ 14 w 153"/>
                  <a:gd name="T7" fmla="*/ 71 h 137"/>
                  <a:gd name="T8" fmla="*/ 32 w 153"/>
                  <a:gd name="T9" fmla="*/ 96 h 137"/>
                  <a:gd name="T10" fmla="*/ 56 w 153"/>
                  <a:gd name="T11" fmla="*/ 115 h 137"/>
                  <a:gd name="T12" fmla="*/ 81 w 153"/>
                  <a:gd name="T13" fmla="*/ 129 h 137"/>
                  <a:gd name="T14" fmla="*/ 110 w 153"/>
                  <a:gd name="T15" fmla="*/ 137 h 137"/>
                  <a:gd name="T16" fmla="*/ 137 w 153"/>
                  <a:gd name="T17" fmla="*/ 136 h 137"/>
                  <a:gd name="T18" fmla="*/ 151 w 153"/>
                  <a:gd name="T19" fmla="*/ 131 h 137"/>
                  <a:gd name="T20" fmla="*/ 153 w 153"/>
                  <a:gd name="T21" fmla="*/ 129 h 137"/>
                  <a:gd name="T22" fmla="*/ 151 w 153"/>
                  <a:gd name="T23" fmla="*/ 124 h 137"/>
                  <a:gd name="T24" fmla="*/ 149 w 153"/>
                  <a:gd name="T25" fmla="*/ 124 h 137"/>
                  <a:gd name="T26" fmla="*/ 137 w 153"/>
                  <a:gd name="T27" fmla="*/ 129 h 137"/>
                  <a:gd name="T28" fmla="*/ 110 w 153"/>
                  <a:gd name="T29" fmla="*/ 129 h 137"/>
                  <a:gd name="T30" fmla="*/ 84 w 153"/>
                  <a:gd name="T31" fmla="*/ 123 h 137"/>
                  <a:gd name="T32" fmla="*/ 59 w 153"/>
                  <a:gd name="T33" fmla="*/ 110 h 137"/>
                  <a:gd name="T34" fmla="*/ 37 w 153"/>
                  <a:gd name="T35" fmla="*/ 90 h 137"/>
                  <a:gd name="T36" fmla="*/ 21 w 153"/>
                  <a:gd name="T37" fmla="*/ 68 h 137"/>
                  <a:gd name="T38" fmla="*/ 9 w 153"/>
                  <a:gd name="T39" fmla="*/ 43 h 137"/>
                  <a:gd name="T40" fmla="*/ 6 w 153"/>
                  <a:gd name="T41" fmla="*/ 17 h 137"/>
                  <a:gd name="T42" fmla="*/ 9 w 153"/>
                  <a:gd name="T43" fmla="*/ 4 h 137"/>
                  <a:gd name="T44" fmla="*/ 9 w 153"/>
                  <a:gd name="T45" fmla="*/ 1 h 137"/>
                  <a:gd name="T46" fmla="*/ 4 w 153"/>
                  <a:gd name="T47" fmla="*/ 0 h 137"/>
                  <a:gd name="T48" fmla="*/ 2 w 153"/>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37">
                    <a:moveTo>
                      <a:pt x="2" y="2"/>
                    </a:moveTo>
                    <a:lnTo>
                      <a:pt x="0" y="17"/>
                    </a:lnTo>
                    <a:lnTo>
                      <a:pt x="2" y="44"/>
                    </a:lnTo>
                    <a:lnTo>
                      <a:pt x="14" y="71"/>
                    </a:lnTo>
                    <a:lnTo>
                      <a:pt x="32" y="96"/>
                    </a:lnTo>
                    <a:lnTo>
                      <a:pt x="56" y="115"/>
                    </a:lnTo>
                    <a:lnTo>
                      <a:pt x="81" y="129"/>
                    </a:lnTo>
                    <a:lnTo>
                      <a:pt x="110" y="137"/>
                    </a:lnTo>
                    <a:lnTo>
                      <a:pt x="137" y="136"/>
                    </a:lnTo>
                    <a:lnTo>
                      <a:pt x="151" y="131"/>
                    </a:lnTo>
                    <a:lnTo>
                      <a:pt x="153" y="129"/>
                    </a:lnTo>
                    <a:lnTo>
                      <a:pt x="151" y="124"/>
                    </a:lnTo>
                    <a:lnTo>
                      <a:pt x="149" y="124"/>
                    </a:lnTo>
                    <a:lnTo>
                      <a:pt x="137" y="129"/>
                    </a:lnTo>
                    <a:lnTo>
                      <a:pt x="110" y="129"/>
                    </a:lnTo>
                    <a:lnTo>
                      <a:pt x="84" y="123"/>
                    </a:lnTo>
                    <a:lnTo>
                      <a:pt x="59" y="110"/>
                    </a:lnTo>
                    <a:lnTo>
                      <a:pt x="37" y="90"/>
                    </a:lnTo>
                    <a:lnTo>
                      <a:pt x="21" y="68"/>
                    </a:lnTo>
                    <a:lnTo>
                      <a:pt x="9" y="43"/>
                    </a:lnTo>
                    <a:lnTo>
                      <a:pt x="6" y="17"/>
                    </a:lnTo>
                    <a:lnTo>
                      <a:pt x="9" y="4"/>
                    </a:lnTo>
                    <a:lnTo>
                      <a:pt x="9" y="1"/>
                    </a:lnTo>
                    <a:lnTo>
                      <a:pt x="4" y="0"/>
                    </a:lnTo>
                    <a:lnTo>
                      <a:pt x="2"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5"/>
              <p:cNvSpPr/>
              <p:nvPr/>
            </p:nvSpPr>
            <p:spPr bwMode="auto">
              <a:xfrm>
                <a:off x="6062663" y="5465763"/>
                <a:ext cx="60325" cy="53975"/>
              </a:xfrm>
              <a:custGeom>
                <a:avLst/>
                <a:gdLst>
                  <a:gd name="T0" fmla="*/ 4 w 155"/>
                  <a:gd name="T1" fmla="*/ 3 h 138"/>
                  <a:gd name="T2" fmla="*/ 0 w 155"/>
                  <a:gd name="T3" fmla="*/ 17 h 138"/>
                  <a:gd name="T4" fmla="*/ 3 w 155"/>
                  <a:gd name="T5" fmla="*/ 46 h 138"/>
                  <a:gd name="T6" fmla="*/ 15 w 155"/>
                  <a:gd name="T7" fmla="*/ 73 h 138"/>
                  <a:gd name="T8" fmla="*/ 33 w 155"/>
                  <a:gd name="T9" fmla="*/ 98 h 138"/>
                  <a:gd name="T10" fmla="*/ 55 w 155"/>
                  <a:gd name="T11" fmla="*/ 117 h 138"/>
                  <a:gd name="T12" fmla="*/ 82 w 155"/>
                  <a:gd name="T13" fmla="*/ 131 h 138"/>
                  <a:gd name="T14" fmla="*/ 111 w 155"/>
                  <a:gd name="T15" fmla="*/ 138 h 138"/>
                  <a:gd name="T16" fmla="*/ 139 w 155"/>
                  <a:gd name="T17" fmla="*/ 136 h 138"/>
                  <a:gd name="T18" fmla="*/ 152 w 155"/>
                  <a:gd name="T19" fmla="*/ 131 h 138"/>
                  <a:gd name="T20" fmla="*/ 155 w 155"/>
                  <a:gd name="T21" fmla="*/ 129 h 138"/>
                  <a:gd name="T22" fmla="*/ 153 w 155"/>
                  <a:gd name="T23" fmla="*/ 124 h 138"/>
                  <a:gd name="T24" fmla="*/ 151 w 155"/>
                  <a:gd name="T25" fmla="*/ 125 h 138"/>
                  <a:gd name="T26" fmla="*/ 138 w 155"/>
                  <a:gd name="T27" fmla="*/ 129 h 138"/>
                  <a:gd name="T28" fmla="*/ 111 w 155"/>
                  <a:gd name="T29" fmla="*/ 131 h 138"/>
                  <a:gd name="T30" fmla="*/ 85 w 155"/>
                  <a:gd name="T31" fmla="*/ 125 h 138"/>
                  <a:gd name="T32" fmla="*/ 60 w 155"/>
                  <a:gd name="T33" fmla="*/ 112 h 138"/>
                  <a:gd name="T34" fmla="*/ 38 w 155"/>
                  <a:gd name="T35" fmla="*/ 92 h 138"/>
                  <a:gd name="T36" fmla="*/ 21 w 155"/>
                  <a:gd name="T37" fmla="*/ 70 h 138"/>
                  <a:gd name="T38" fmla="*/ 11 w 155"/>
                  <a:gd name="T39" fmla="*/ 44 h 138"/>
                  <a:gd name="T40" fmla="*/ 8 w 155"/>
                  <a:gd name="T41" fmla="*/ 17 h 138"/>
                  <a:gd name="T42" fmla="*/ 11 w 155"/>
                  <a:gd name="T43" fmla="*/ 4 h 138"/>
                  <a:gd name="T44" fmla="*/ 11 w 155"/>
                  <a:gd name="T45" fmla="*/ 2 h 138"/>
                  <a:gd name="T46" fmla="*/ 6 w 155"/>
                  <a:gd name="T47" fmla="*/ 0 h 138"/>
                  <a:gd name="T48" fmla="*/ 4 w 155"/>
                  <a:gd name="T49" fmla="*/ 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3"/>
                    </a:moveTo>
                    <a:lnTo>
                      <a:pt x="0" y="17"/>
                    </a:lnTo>
                    <a:lnTo>
                      <a:pt x="3" y="46"/>
                    </a:lnTo>
                    <a:lnTo>
                      <a:pt x="15" y="73"/>
                    </a:lnTo>
                    <a:lnTo>
                      <a:pt x="33" y="98"/>
                    </a:lnTo>
                    <a:lnTo>
                      <a:pt x="55" y="117"/>
                    </a:lnTo>
                    <a:lnTo>
                      <a:pt x="82" y="131"/>
                    </a:lnTo>
                    <a:lnTo>
                      <a:pt x="111" y="138"/>
                    </a:lnTo>
                    <a:lnTo>
                      <a:pt x="139" y="136"/>
                    </a:lnTo>
                    <a:lnTo>
                      <a:pt x="152" y="131"/>
                    </a:lnTo>
                    <a:lnTo>
                      <a:pt x="155" y="129"/>
                    </a:lnTo>
                    <a:lnTo>
                      <a:pt x="153" y="124"/>
                    </a:lnTo>
                    <a:lnTo>
                      <a:pt x="151" y="125"/>
                    </a:lnTo>
                    <a:lnTo>
                      <a:pt x="138" y="129"/>
                    </a:lnTo>
                    <a:lnTo>
                      <a:pt x="111" y="131"/>
                    </a:lnTo>
                    <a:lnTo>
                      <a:pt x="85" y="125"/>
                    </a:lnTo>
                    <a:lnTo>
                      <a:pt x="60" y="112"/>
                    </a:lnTo>
                    <a:lnTo>
                      <a:pt x="38" y="92"/>
                    </a:lnTo>
                    <a:lnTo>
                      <a:pt x="21" y="70"/>
                    </a:lnTo>
                    <a:lnTo>
                      <a:pt x="11" y="44"/>
                    </a:lnTo>
                    <a:lnTo>
                      <a:pt x="8" y="17"/>
                    </a:lnTo>
                    <a:lnTo>
                      <a:pt x="11" y="4"/>
                    </a:lnTo>
                    <a:lnTo>
                      <a:pt x="11" y="2"/>
                    </a:lnTo>
                    <a:lnTo>
                      <a:pt x="6" y="0"/>
                    </a:lnTo>
                    <a:lnTo>
                      <a:pt x="4"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216"/>
              <p:cNvSpPr/>
              <p:nvPr/>
            </p:nvSpPr>
            <p:spPr bwMode="auto">
              <a:xfrm>
                <a:off x="6053138" y="5475288"/>
                <a:ext cx="61913" cy="53975"/>
              </a:xfrm>
              <a:custGeom>
                <a:avLst/>
                <a:gdLst>
                  <a:gd name="T0" fmla="*/ 4 w 155"/>
                  <a:gd name="T1" fmla="*/ 2 h 138"/>
                  <a:gd name="T2" fmla="*/ 0 w 155"/>
                  <a:gd name="T3" fmla="*/ 17 h 138"/>
                  <a:gd name="T4" fmla="*/ 3 w 155"/>
                  <a:gd name="T5" fmla="*/ 46 h 138"/>
                  <a:gd name="T6" fmla="*/ 13 w 155"/>
                  <a:gd name="T7" fmla="*/ 74 h 138"/>
                  <a:gd name="T8" fmla="*/ 32 w 155"/>
                  <a:gd name="T9" fmla="*/ 98 h 138"/>
                  <a:gd name="T10" fmla="*/ 54 w 155"/>
                  <a:gd name="T11" fmla="*/ 118 h 138"/>
                  <a:gd name="T12" fmla="*/ 81 w 155"/>
                  <a:gd name="T13" fmla="*/ 132 h 138"/>
                  <a:gd name="T14" fmla="*/ 109 w 155"/>
                  <a:gd name="T15" fmla="*/ 138 h 138"/>
                  <a:gd name="T16" fmla="*/ 138 w 155"/>
                  <a:gd name="T17" fmla="*/ 137 h 138"/>
                  <a:gd name="T18" fmla="*/ 152 w 155"/>
                  <a:gd name="T19" fmla="*/ 132 h 138"/>
                  <a:gd name="T20" fmla="*/ 155 w 155"/>
                  <a:gd name="T21" fmla="*/ 129 h 138"/>
                  <a:gd name="T22" fmla="*/ 153 w 155"/>
                  <a:gd name="T23" fmla="*/ 124 h 138"/>
                  <a:gd name="T24" fmla="*/ 149 w 155"/>
                  <a:gd name="T25" fmla="*/ 124 h 138"/>
                  <a:gd name="T26" fmla="*/ 137 w 155"/>
                  <a:gd name="T27" fmla="*/ 129 h 138"/>
                  <a:gd name="T28" fmla="*/ 109 w 155"/>
                  <a:gd name="T29" fmla="*/ 131 h 138"/>
                  <a:gd name="T30" fmla="*/ 83 w 155"/>
                  <a:gd name="T31" fmla="*/ 125 h 138"/>
                  <a:gd name="T32" fmla="*/ 57 w 155"/>
                  <a:gd name="T33" fmla="*/ 111 h 138"/>
                  <a:gd name="T34" fmla="*/ 37 w 155"/>
                  <a:gd name="T35" fmla="*/ 93 h 138"/>
                  <a:gd name="T36" fmla="*/ 20 w 155"/>
                  <a:gd name="T37" fmla="*/ 70 h 138"/>
                  <a:gd name="T38" fmla="*/ 9 w 155"/>
                  <a:gd name="T39" fmla="*/ 45 h 138"/>
                  <a:gd name="T40" fmla="*/ 8 w 155"/>
                  <a:gd name="T41" fmla="*/ 18 h 138"/>
                  <a:gd name="T42" fmla="*/ 11 w 155"/>
                  <a:gd name="T43" fmla="*/ 4 h 138"/>
                  <a:gd name="T44" fmla="*/ 11 w 155"/>
                  <a:gd name="T45" fmla="*/ 1 h 138"/>
                  <a:gd name="T46" fmla="*/ 6 w 155"/>
                  <a:gd name="T47" fmla="*/ 0 h 138"/>
                  <a:gd name="T48" fmla="*/ 4 w 155"/>
                  <a:gd name="T4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2"/>
                    </a:moveTo>
                    <a:lnTo>
                      <a:pt x="0" y="17"/>
                    </a:lnTo>
                    <a:lnTo>
                      <a:pt x="3" y="46"/>
                    </a:lnTo>
                    <a:lnTo>
                      <a:pt x="13" y="74"/>
                    </a:lnTo>
                    <a:lnTo>
                      <a:pt x="32" y="98"/>
                    </a:lnTo>
                    <a:lnTo>
                      <a:pt x="54" y="118"/>
                    </a:lnTo>
                    <a:lnTo>
                      <a:pt x="81" y="132"/>
                    </a:lnTo>
                    <a:lnTo>
                      <a:pt x="109" y="138"/>
                    </a:lnTo>
                    <a:lnTo>
                      <a:pt x="138" y="137"/>
                    </a:lnTo>
                    <a:lnTo>
                      <a:pt x="152" y="132"/>
                    </a:lnTo>
                    <a:lnTo>
                      <a:pt x="155" y="129"/>
                    </a:lnTo>
                    <a:lnTo>
                      <a:pt x="153" y="124"/>
                    </a:lnTo>
                    <a:lnTo>
                      <a:pt x="149" y="124"/>
                    </a:lnTo>
                    <a:lnTo>
                      <a:pt x="137" y="129"/>
                    </a:lnTo>
                    <a:lnTo>
                      <a:pt x="109" y="131"/>
                    </a:lnTo>
                    <a:lnTo>
                      <a:pt x="83" y="125"/>
                    </a:lnTo>
                    <a:lnTo>
                      <a:pt x="57" y="111"/>
                    </a:lnTo>
                    <a:lnTo>
                      <a:pt x="37" y="93"/>
                    </a:lnTo>
                    <a:lnTo>
                      <a:pt x="20" y="70"/>
                    </a:lnTo>
                    <a:lnTo>
                      <a:pt x="9" y="45"/>
                    </a:lnTo>
                    <a:lnTo>
                      <a:pt x="8" y="18"/>
                    </a:lnTo>
                    <a:lnTo>
                      <a:pt x="11" y="4"/>
                    </a:lnTo>
                    <a:lnTo>
                      <a:pt x="11" y="1"/>
                    </a:lnTo>
                    <a:lnTo>
                      <a:pt x="6" y="0"/>
                    </a:lnTo>
                    <a:lnTo>
                      <a:pt x="4"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17"/>
              <p:cNvSpPr/>
              <p:nvPr/>
            </p:nvSpPr>
            <p:spPr bwMode="auto">
              <a:xfrm>
                <a:off x="6213475" y="4822825"/>
                <a:ext cx="506413" cy="550863"/>
              </a:xfrm>
              <a:custGeom>
                <a:avLst/>
                <a:gdLst>
                  <a:gd name="T0" fmla="*/ 45 w 1274"/>
                  <a:gd name="T1" fmla="*/ 1387 h 1387"/>
                  <a:gd name="T2" fmla="*/ 34 w 1274"/>
                  <a:gd name="T3" fmla="*/ 1385 h 1387"/>
                  <a:gd name="T4" fmla="*/ 10 w 1274"/>
                  <a:gd name="T5" fmla="*/ 1376 h 1387"/>
                  <a:gd name="T6" fmla="*/ 0 w 1274"/>
                  <a:gd name="T7" fmla="*/ 1369 h 1387"/>
                  <a:gd name="T8" fmla="*/ 1274 w 1274"/>
                  <a:gd name="T9" fmla="*/ 0 h 1387"/>
                  <a:gd name="T10" fmla="*/ 901 w 1274"/>
                  <a:gd name="T11" fmla="*/ 424 h 1387"/>
                  <a:gd name="T12" fmla="*/ 45 w 1274"/>
                  <a:gd name="T13" fmla="*/ 1387 h 1387"/>
                </a:gdLst>
                <a:ahLst/>
                <a:cxnLst>
                  <a:cxn ang="0">
                    <a:pos x="T0" y="T1"/>
                  </a:cxn>
                  <a:cxn ang="0">
                    <a:pos x="T2" y="T3"/>
                  </a:cxn>
                  <a:cxn ang="0">
                    <a:pos x="T4" y="T5"/>
                  </a:cxn>
                  <a:cxn ang="0">
                    <a:pos x="T6" y="T7"/>
                  </a:cxn>
                  <a:cxn ang="0">
                    <a:pos x="T8" y="T9"/>
                  </a:cxn>
                  <a:cxn ang="0">
                    <a:pos x="T10" y="T11"/>
                  </a:cxn>
                  <a:cxn ang="0">
                    <a:pos x="T12" y="T13"/>
                  </a:cxn>
                </a:cxnLst>
                <a:rect l="0" t="0" r="r" b="b"/>
                <a:pathLst>
                  <a:path w="1274" h="1387">
                    <a:moveTo>
                      <a:pt x="45" y="1387"/>
                    </a:moveTo>
                    <a:lnTo>
                      <a:pt x="34" y="1385"/>
                    </a:lnTo>
                    <a:lnTo>
                      <a:pt x="10" y="1376"/>
                    </a:lnTo>
                    <a:lnTo>
                      <a:pt x="0" y="1369"/>
                    </a:lnTo>
                    <a:lnTo>
                      <a:pt x="1274" y="0"/>
                    </a:lnTo>
                    <a:lnTo>
                      <a:pt x="901" y="424"/>
                    </a:lnTo>
                    <a:lnTo>
                      <a:pt x="45" y="1387"/>
                    </a:lnTo>
                    <a:close/>
                  </a:path>
                </a:pathLst>
              </a:custGeom>
              <a:solidFill>
                <a:srgbClr val="273A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218"/>
              <p:cNvSpPr/>
              <p:nvPr/>
            </p:nvSpPr>
            <p:spPr bwMode="auto">
              <a:xfrm>
                <a:off x="6045200" y="5519738"/>
                <a:ext cx="47625" cy="33338"/>
              </a:xfrm>
              <a:custGeom>
                <a:avLst/>
                <a:gdLst>
                  <a:gd name="T0" fmla="*/ 35 w 118"/>
                  <a:gd name="T1" fmla="*/ 87 h 87"/>
                  <a:gd name="T2" fmla="*/ 19 w 118"/>
                  <a:gd name="T3" fmla="*/ 86 h 87"/>
                  <a:gd name="T4" fmla="*/ 1 w 118"/>
                  <a:gd name="T5" fmla="*/ 74 h 87"/>
                  <a:gd name="T6" fmla="*/ 0 w 118"/>
                  <a:gd name="T7" fmla="*/ 71 h 87"/>
                  <a:gd name="T8" fmla="*/ 66 w 118"/>
                  <a:gd name="T9" fmla="*/ 0 h 87"/>
                  <a:gd name="T10" fmla="*/ 78 w 118"/>
                  <a:gd name="T11" fmla="*/ 9 h 87"/>
                  <a:gd name="T12" fmla="*/ 104 w 118"/>
                  <a:gd name="T13" fmla="*/ 22 h 87"/>
                  <a:gd name="T14" fmla="*/ 118 w 118"/>
                  <a:gd name="T15" fmla="*/ 26 h 87"/>
                  <a:gd name="T16" fmla="*/ 86 w 118"/>
                  <a:gd name="T17" fmla="*/ 60 h 87"/>
                  <a:gd name="T18" fmla="*/ 74 w 118"/>
                  <a:gd name="T19" fmla="*/ 71 h 87"/>
                  <a:gd name="T20" fmla="*/ 63 w 118"/>
                  <a:gd name="T21" fmla="*/ 79 h 87"/>
                  <a:gd name="T22" fmla="*/ 43 w 118"/>
                  <a:gd name="T23" fmla="*/ 87 h 87"/>
                  <a:gd name="T24" fmla="*/ 35 w 11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87">
                    <a:moveTo>
                      <a:pt x="35" y="87"/>
                    </a:moveTo>
                    <a:lnTo>
                      <a:pt x="19" y="86"/>
                    </a:lnTo>
                    <a:lnTo>
                      <a:pt x="1" y="74"/>
                    </a:lnTo>
                    <a:lnTo>
                      <a:pt x="0" y="71"/>
                    </a:lnTo>
                    <a:lnTo>
                      <a:pt x="66" y="0"/>
                    </a:lnTo>
                    <a:lnTo>
                      <a:pt x="78" y="9"/>
                    </a:lnTo>
                    <a:lnTo>
                      <a:pt x="104" y="22"/>
                    </a:lnTo>
                    <a:lnTo>
                      <a:pt x="118" y="26"/>
                    </a:lnTo>
                    <a:lnTo>
                      <a:pt x="86" y="60"/>
                    </a:lnTo>
                    <a:lnTo>
                      <a:pt x="74" y="71"/>
                    </a:lnTo>
                    <a:lnTo>
                      <a:pt x="63" y="79"/>
                    </a:lnTo>
                    <a:lnTo>
                      <a:pt x="43" y="87"/>
                    </a:lnTo>
                    <a:lnTo>
                      <a:pt x="35" y="8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19"/>
              <p:cNvSpPr/>
              <p:nvPr/>
            </p:nvSpPr>
            <p:spPr bwMode="auto">
              <a:xfrm>
                <a:off x="6073775" y="5508625"/>
                <a:ext cx="26988" cy="17463"/>
              </a:xfrm>
              <a:custGeom>
                <a:avLst/>
                <a:gdLst>
                  <a:gd name="T0" fmla="*/ 53 w 70"/>
                  <a:gd name="T1" fmla="*/ 44 h 44"/>
                  <a:gd name="T2" fmla="*/ 39 w 70"/>
                  <a:gd name="T3" fmla="*/ 41 h 44"/>
                  <a:gd name="T4" fmla="*/ 13 w 70"/>
                  <a:gd name="T5" fmla="*/ 28 h 44"/>
                  <a:gd name="T6" fmla="*/ 0 w 70"/>
                  <a:gd name="T7" fmla="*/ 20 h 44"/>
                  <a:gd name="T8" fmla="*/ 18 w 70"/>
                  <a:gd name="T9" fmla="*/ 0 h 44"/>
                  <a:gd name="T10" fmla="*/ 31 w 70"/>
                  <a:gd name="T11" fmla="*/ 9 h 44"/>
                  <a:gd name="T12" fmla="*/ 57 w 70"/>
                  <a:gd name="T13" fmla="*/ 22 h 44"/>
                  <a:gd name="T14" fmla="*/ 70 w 70"/>
                  <a:gd name="T15" fmla="*/ 25 h 44"/>
                  <a:gd name="T16" fmla="*/ 62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1"/>
                    </a:lnTo>
                    <a:lnTo>
                      <a:pt x="13" y="28"/>
                    </a:lnTo>
                    <a:lnTo>
                      <a:pt x="0" y="20"/>
                    </a:lnTo>
                    <a:lnTo>
                      <a:pt x="18" y="0"/>
                    </a:lnTo>
                    <a:lnTo>
                      <a:pt x="31" y="9"/>
                    </a:lnTo>
                    <a:lnTo>
                      <a:pt x="57" y="22"/>
                    </a:lnTo>
                    <a:lnTo>
                      <a:pt x="70" y="25"/>
                    </a:lnTo>
                    <a:lnTo>
                      <a:pt x="62"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220"/>
              <p:cNvSpPr/>
              <p:nvPr/>
            </p:nvSpPr>
            <p:spPr bwMode="auto">
              <a:xfrm>
                <a:off x="6083300" y="5499100"/>
                <a:ext cx="26988" cy="17463"/>
              </a:xfrm>
              <a:custGeom>
                <a:avLst/>
                <a:gdLst>
                  <a:gd name="T0" fmla="*/ 53 w 70"/>
                  <a:gd name="T1" fmla="*/ 44 h 44"/>
                  <a:gd name="T2" fmla="*/ 39 w 70"/>
                  <a:gd name="T3" fmla="*/ 40 h 44"/>
                  <a:gd name="T4" fmla="*/ 13 w 70"/>
                  <a:gd name="T5" fmla="*/ 28 h 44"/>
                  <a:gd name="T6" fmla="*/ 0 w 70"/>
                  <a:gd name="T7" fmla="*/ 19 h 44"/>
                  <a:gd name="T8" fmla="*/ 20 w 70"/>
                  <a:gd name="T9" fmla="*/ 0 h 44"/>
                  <a:gd name="T10" fmla="*/ 31 w 70"/>
                  <a:gd name="T11" fmla="*/ 8 h 44"/>
                  <a:gd name="T12" fmla="*/ 57 w 70"/>
                  <a:gd name="T13" fmla="*/ 21 h 44"/>
                  <a:gd name="T14" fmla="*/ 70 w 70"/>
                  <a:gd name="T15" fmla="*/ 25 h 44"/>
                  <a:gd name="T16" fmla="*/ 61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0"/>
                    </a:lnTo>
                    <a:lnTo>
                      <a:pt x="13" y="28"/>
                    </a:lnTo>
                    <a:lnTo>
                      <a:pt x="0" y="19"/>
                    </a:lnTo>
                    <a:lnTo>
                      <a:pt x="20" y="0"/>
                    </a:lnTo>
                    <a:lnTo>
                      <a:pt x="31" y="8"/>
                    </a:lnTo>
                    <a:lnTo>
                      <a:pt x="57" y="21"/>
                    </a:lnTo>
                    <a:lnTo>
                      <a:pt x="70" y="25"/>
                    </a:lnTo>
                    <a:lnTo>
                      <a:pt x="61"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21"/>
              <p:cNvSpPr/>
              <p:nvPr/>
            </p:nvSpPr>
            <p:spPr bwMode="auto">
              <a:xfrm>
                <a:off x="6092825" y="5489575"/>
                <a:ext cx="26988" cy="17463"/>
              </a:xfrm>
              <a:custGeom>
                <a:avLst/>
                <a:gdLst>
                  <a:gd name="T0" fmla="*/ 50 w 69"/>
                  <a:gd name="T1" fmla="*/ 44 h 44"/>
                  <a:gd name="T2" fmla="*/ 38 w 69"/>
                  <a:gd name="T3" fmla="*/ 41 h 44"/>
                  <a:gd name="T4" fmla="*/ 12 w 69"/>
                  <a:gd name="T5" fmla="*/ 29 h 44"/>
                  <a:gd name="T6" fmla="*/ 0 w 69"/>
                  <a:gd name="T7" fmla="*/ 21 h 44"/>
                  <a:gd name="T8" fmla="*/ 18 w 69"/>
                  <a:gd name="T9" fmla="*/ 0 h 44"/>
                  <a:gd name="T10" fmla="*/ 41 w 69"/>
                  <a:gd name="T11" fmla="*/ 17 h 44"/>
                  <a:gd name="T12" fmla="*/ 69 w 69"/>
                  <a:gd name="T13" fmla="*/ 26 h 44"/>
                  <a:gd name="T14" fmla="*/ 60 w 69"/>
                  <a:gd name="T15" fmla="*/ 35 h 44"/>
                  <a:gd name="T16" fmla="*/ 50 w 69"/>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4">
                    <a:moveTo>
                      <a:pt x="50" y="44"/>
                    </a:moveTo>
                    <a:lnTo>
                      <a:pt x="38" y="41"/>
                    </a:lnTo>
                    <a:lnTo>
                      <a:pt x="12" y="29"/>
                    </a:lnTo>
                    <a:lnTo>
                      <a:pt x="0" y="21"/>
                    </a:lnTo>
                    <a:lnTo>
                      <a:pt x="18" y="0"/>
                    </a:lnTo>
                    <a:lnTo>
                      <a:pt x="41" y="17"/>
                    </a:lnTo>
                    <a:lnTo>
                      <a:pt x="69" y="26"/>
                    </a:lnTo>
                    <a:lnTo>
                      <a:pt x="60" y="35"/>
                    </a:lnTo>
                    <a:lnTo>
                      <a:pt x="5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22"/>
              <p:cNvSpPr/>
              <p:nvPr/>
            </p:nvSpPr>
            <p:spPr bwMode="auto">
              <a:xfrm>
                <a:off x="6102350" y="5411788"/>
                <a:ext cx="87313" cy="85725"/>
              </a:xfrm>
              <a:custGeom>
                <a:avLst/>
                <a:gdLst>
                  <a:gd name="T0" fmla="*/ 51 w 223"/>
                  <a:gd name="T1" fmla="*/ 215 h 215"/>
                  <a:gd name="T2" fmla="*/ 38 w 223"/>
                  <a:gd name="T3" fmla="*/ 213 h 215"/>
                  <a:gd name="T4" fmla="*/ 12 w 223"/>
                  <a:gd name="T5" fmla="*/ 200 h 215"/>
                  <a:gd name="T6" fmla="*/ 0 w 223"/>
                  <a:gd name="T7" fmla="*/ 191 h 215"/>
                  <a:gd name="T8" fmla="*/ 177 w 223"/>
                  <a:gd name="T9" fmla="*/ 0 h 215"/>
                  <a:gd name="T10" fmla="*/ 199 w 223"/>
                  <a:gd name="T11" fmla="*/ 16 h 215"/>
                  <a:gd name="T12" fmla="*/ 223 w 223"/>
                  <a:gd name="T13" fmla="*/ 24 h 215"/>
                  <a:gd name="T14" fmla="*/ 127 w 223"/>
                  <a:gd name="T15" fmla="*/ 131 h 215"/>
                  <a:gd name="T16" fmla="*/ 51 w 223"/>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15">
                    <a:moveTo>
                      <a:pt x="51" y="215"/>
                    </a:moveTo>
                    <a:lnTo>
                      <a:pt x="38" y="213"/>
                    </a:lnTo>
                    <a:lnTo>
                      <a:pt x="12" y="200"/>
                    </a:lnTo>
                    <a:lnTo>
                      <a:pt x="0" y="191"/>
                    </a:lnTo>
                    <a:lnTo>
                      <a:pt x="177" y="0"/>
                    </a:lnTo>
                    <a:lnTo>
                      <a:pt x="199" y="16"/>
                    </a:lnTo>
                    <a:lnTo>
                      <a:pt x="223" y="24"/>
                    </a:lnTo>
                    <a:lnTo>
                      <a:pt x="127" y="131"/>
                    </a:lnTo>
                    <a:lnTo>
                      <a:pt x="51" y="215"/>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223"/>
              <p:cNvSpPr/>
              <p:nvPr/>
            </p:nvSpPr>
            <p:spPr bwMode="auto">
              <a:xfrm>
                <a:off x="6173788" y="5402263"/>
                <a:ext cx="25400" cy="15875"/>
              </a:xfrm>
              <a:custGeom>
                <a:avLst/>
                <a:gdLst>
                  <a:gd name="T0" fmla="*/ 46 w 65"/>
                  <a:gd name="T1" fmla="*/ 41 h 41"/>
                  <a:gd name="T2" fmla="*/ 35 w 65"/>
                  <a:gd name="T3" fmla="*/ 39 h 41"/>
                  <a:gd name="T4" fmla="*/ 11 w 65"/>
                  <a:gd name="T5" fmla="*/ 28 h 41"/>
                  <a:gd name="T6" fmla="*/ 0 w 65"/>
                  <a:gd name="T7" fmla="*/ 19 h 41"/>
                  <a:gd name="T8" fmla="*/ 18 w 65"/>
                  <a:gd name="T9" fmla="*/ 0 h 41"/>
                  <a:gd name="T10" fmla="*/ 40 w 65"/>
                  <a:gd name="T11" fmla="*/ 15 h 41"/>
                  <a:gd name="T12" fmla="*/ 65 w 65"/>
                  <a:gd name="T13" fmla="*/ 22 h 41"/>
                  <a:gd name="T14" fmla="*/ 55 w 65"/>
                  <a:gd name="T15" fmla="*/ 32 h 41"/>
                  <a:gd name="T16" fmla="*/ 46 w 65"/>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1">
                    <a:moveTo>
                      <a:pt x="46" y="41"/>
                    </a:moveTo>
                    <a:lnTo>
                      <a:pt x="35" y="39"/>
                    </a:lnTo>
                    <a:lnTo>
                      <a:pt x="11" y="28"/>
                    </a:lnTo>
                    <a:lnTo>
                      <a:pt x="0" y="19"/>
                    </a:lnTo>
                    <a:lnTo>
                      <a:pt x="18" y="0"/>
                    </a:lnTo>
                    <a:lnTo>
                      <a:pt x="40" y="15"/>
                    </a:lnTo>
                    <a:lnTo>
                      <a:pt x="65" y="22"/>
                    </a:lnTo>
                    <a:lnTo>
                      <a:pt x="55" y="32"/>
                    </a:lnTo>
                    <a:lnTo>
                      <a:pt x="46" y="4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4"/>
              <p:cNvSpPr/>
              <p:nvPr/>
            </p:nvSpPr>
            <p:spPr bwMode="auto">
              <a:xfrm>
                <a:off x="6183313" y="5392738"/>
                <a:ext cx="23813" cy="15875"/>
              </a:xfrm>
              <a:custGeom>
                <a:avLst/>
                <a:gdLst>
                  <a:gd name="T0" fmla="*/ 47 w 61"/>
                  <a:gd name="T1" fmla="*/ 37 h 37"/>
                  <a:gd name="T2" fmla="*/ 35 w 61"/>
                  <a:gd name="T3" fmla="*/ 36 h 37"/>
                  <a:gd name="T4" fmla="*/ 10 w 61"/>
                  <a:gd name="T5" fmla="*/ 24 h 37"/>
                  <a:gd name="T6" fmla="*/ 0 w 61"/>
                  <a:gd name="T7" fmla="*/ 16 h 37"/>
                  <a:gd name="T8" fmla="*/ 17 w 61"/>
                  <a:gd name="T9" fmla="*/ 0 h 37"/>
                  <a:gd name="T10" fmla="*/ 38 w 61"/>
                  <a:gd name="T11" fmla="*/ 14 h 37"/>
                  <a:gd name="T12" fmla="*/ 61 w 61"/>
                  <a:gd name="T13" fmla="*/ 22 h 37"/>
                  <a:gd name="T14" fmla="*/ 54 w 61"/>
                  <a:gd name="T15" fmla="*/ 29 h 37"/>
                  <a:gd name="T16" fmla="*/ 47 w 61"/>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47" y="37"/>
                    </a:moveTo>
                    <a:lnTo>
                      <a:pt x="35" y="36"/>
                    </a:lnTo>
                    <a:lnTo>
                      <a:pt x="10" y="24"/>
                    </a:lnTo>
                    <a:lnTo>
                      <a:pt x="0" y="16"/>
                    </a:lnTo>
                    <a:lnTo>
                      <a:pt x="17" y="0"/>
                    </a:lnTo>
                    <a:lnTo>
                      <a:pt x="38" y="14"/>
                    </a:lnTo>
                    <a:lnTo>
                      <a:pt x="61" y="22"/>
                    </a:lnTo>
                    <a:lnTo>
                      <a:pt x="54" y="29"/>
                    </a:lnTo>
                    <a:lnTo>
                      <a:pt x="47" y="3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25"/>
              <p:cNvSpPr/>
              <p:nvPr/>
            </p:nvSpPr>
            <p:spPr bwMode="auto">
              <a:xfrm>
                <a:off x="6191250" y="5367338"/>
                <a:ext cx="41275" cy="31750"/>
              </a:xfrm>
              <a:custGeom>
                <a:avLst/>
                <a:gdLst>
                  <a:gd name="T0" fmla="*/ 46 w 102"/>
                  <a:gd name="T1" fmla="*/ 81 h 81"/>
                  <a:gd name="T2" fmla="*/ 35 w 102"/>
                  <a:gd name="T3" fmla="*/ 79 h 81"/>
                  <a:gd name="T4" fmla="*/ 11 w 102"/>
                  <a:gd name="T5" fmla="*/ 68 h 81"/>
                  <a:gd name="T6" fmla="*/ 0 w 102"/>
                  <a:gd name="T7" fmla="*/ 60 h 81"/>
                  <a:gd name="T8" fmla="*/ 57 w 102"/>
                  <a:gd name="T9" fmla="*/ 0 h 81"/>
                  <a:gd name="T10" fmla="*/ 67 w 102"/>
                  <a:gd name="T11" fmla="*/ 7 h 81"/>
                  <a:gd name="T12" fmla="*/ 91 w 102"/>
                  <a:gd name="T13" fmla="*/ 16 h 81"/>
                  <a:gd name="T14" fmla="*/ 102 w 102"/>
                  <a:gd name="T15" fmla="*/ 18 h 81"/>
                  <a:gd name="T16" fmla="*/ 74 w 102"/>
                  <a:gd name="T17" fmla="*/ 50 h 81"/>
                  <a:gd name="T18" fmla="*/ 46 w 10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81">
                    <a:moveTo>
                      <a:pt x="46" y="81"/>
                    </a:moveTo>
                    <a:lnTo>
                      <a:pt x="35" y="79"/>
                    </a:lnTo>
                    <a:lnTo>
                      <a:pt x="11" y="68"/>
                    </a:lnTo>
                    <a:lnTo>
                      <a:pt x="0" y="60"/>
                    </a:lnTo>
                    <a:lnTo>
                      <a:pt x="57" y="0"/>
                    </a:lnTo>
                    <a:lnTo>
                      <a:pt x="67" y="7"/>
                    </a:lnTo>
                    <a:lnTo>
                      <a:pt x="91" y="16"/>
                    </a:lnTo>
                    <a:lnTo>
                      <a:pt x="102" y="18"/>
                    </a:lnTo>
                    <a:lnTo>
                      <a:pt x="74" y="50"/>
                    </a:lnTo>
                    <a:lnTo>
                      <a:pt x="46" y="8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26"/>
              <p:cNvSpPr/>
              <p:nvPr/>
            </p:nvSpPr>
            <p:spPr bwMode="auto">
              <a:xfrm>
                <a:off x="6189663" y="5391150"/>
                <a:ext cx="20638" cy="11113"/>
              </a:xfrm>
              <a:custGeom>
                <a:avLst/>
                <a:gdLst>
                  <a:gd name="T0" fmla="*/ 44 w 50"/>
                  <a:gd name="T1" fmla="*/ 28 h 28"/>
                  <a:gd name="T2" fmla="*/ 21 w 50"/>
                  <a:gd name="T3" fmla="*/ 20 h 28"/>
                  <a:gd name="T4" fmla="*/ 0 w 50"/>
                  <a:gd name="T5" fmla="*/ 6 h 28"/>
                  <a:gd name="T6" fmla="*/ 4 w 50"/>
                  <a:gd name="T7" fmla="*/ 0 h 28"/>
                  <a:gd name="T8" fmla="*/ 15 w 50"/>
                  <a:gd name="T9" fmla="*/ 8 h 28"/>
                  <a:gd name="T10" fmla="*/ 39 w 50"/>
                  <a:gd name="T11" fmla="*/ 19 h 28"/>
                  <a:gd name="T12" fmla="*/ 50 w 50"/>
                  <a:gd name="T13" fmla="*/ 21 h 28"/>
                  <a:gd name="T14" fmla="*/ 48 w 50"/>
                  <a:gd name="T15" fmla="*/ 24 h 28"/>
                  <a:gd name="T16" fmla="*/ 44 w 5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8">
                    <a:moveTo>
                      <a:pt x="44" y="28"/>
                    </a:moveTo>
                    <a:lnTo>
                      <a:pt x="21" y="20"/>
                    </a:lnTo>
                    <a:lnTo>
                      <a:pt x="0" y="6"/>
                    </a:lnTo>
                    <a:lnTo>
                      <a:pt x="4" y="0"/>
                    </a:lnTo>
                    <a:lnTo>
                      <a:pt x="15" y="8"/>
                    </a:lnTo>
                    <a:lnTo>
                      <a:pt x="39" y="19"/>
                    </a:lnTo>
                    <a:lnTo>
                      <a:pt x="50" y="21"/>
                    </a:lnTo>
                    <a:lnTo>
                      <a:pt x="48" y="24"/>
                    </a:lnTo>
                    <a:lnTo>
                      <a:pt x="44"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27"/>
              <p:cNvSpPr/>
              <p:nvPr/>
            </p:nvSpPr>
            <p:spPr bwMode="auto">
              <a:xfrm>
                <a:off x="6180138" y="5399088"/>
                <a:ext cx="20638" cy="11113"/>
              </a:xfrm>
              <a:custGeom>
                <a:avLst/>
                <a:gdLst>
                  <a:gd name="T0" fmla="*/ 47 w 52"/>
                  <a:gd name="T1" fmla="*/ 28 h 28"/>
                  <a:gd name="T2" fmla="*/ 22 w 52"/>
                  <a:gd name="T3" fmla="*/ 21 h 28"/>
                  <a:gd name="T4" fmla="*/ 0 w 52"/>
                  <a:gd name="T5" fmla="*/ 6 h 28"/>
                  <a:gd name="T6" fmla="*/ 5 w 52"/>
                  <a:gd name="T7" fmla="*/ 0 h 28"/>
                  <a:gd name="T8" fmla="*/ 15 w 52"/>
                  <a:gd name="T9" fmla="*/ 8 h 28"/>
                  <a:gd name="T10" fmla="*/ 40 w 52"/>
                  <a:gd name="T11" fmla="*/ 20 h 28"/>
                  <a:gd name="T12" fmla="*/ 52 w 52"/>
                  <a:gd name="T13" fmla="*/ 21 h 28"/>
                  <a:gd name="T14" fmla="*/ 49 w 52"/>
                  <a:gd name="T15" fmla="*/ 25 h 28"/>
                  <a:gd name="T16" fmla="*/ 47 w 52"/>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8">
                    <a:moveTo>
                      <a:pt x="47" y="28"/>
                    </a:moveTo>
                    <a:lnTo>
                      <a:pt x="22" y="21"/>
                    </a:lnTo>
                    <a:lnTo>
                      <a:pt x="0" y="6"/>
                    </a:lnTo>
                    <a:lnTo>
                      <a:pt x="5" y="0"/>
                    </a:lnTo>
                    <a:lnTo>
                      <a:pt x="15" y="8"/>
                    </a:lnTo>
                    <a:lnTo>
                      <a:pt x="40" y="20"/>
                    </a:lnTo>
                    <a:lnTo>
                      <a:pt x="52" y="21"/>
                    </a:lnTo>
                    <a:lnTo>
                      <a:pt x="49" y="25"/>
                    </a:lnTo>
                    <a:lnTo>
                      <a:pt x="47"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28"/>
              <p:cNvSpPr/>
              <p:nvPr/>
            </p:nvSpPr>
            <p:spPr bwMode="auto">
              <a:xfrm>
                <a:off x="6172200" y="5410200"/>
                <a:ext cx="20638" cy="11113"/>
              </a:xfrm>
              <a:custGeom>
                <a:avLst/>
                <a:gdLst>
                  <a:gd name="T0" fmla="*/ 46 w 51"/>
                  <a:gd name="T1" fmla="*/ 29 h 29"/>
                  <a:gd name="T2" fmla="*/ 22 w 51"/>
                  <a:gd name="T3" fmla="*/ 21 h 29"/>
                  <a:gd name="T4" fmla="*/ 0 w 51"/>
                  <a:gd name="T5" fmla="*/ 5 h 29"/>
                  <a:gd name="T6" fmla="*/ 5 w 51"/>
                  <a:gd name="T7" fmla="*/ 0 h 29"/>
                  <a:gd name="T8" fmla="*/ 16 w 51"/>
                  <a:gd name="T9" fmla="*/ 9 h 29"/>
                  <a:gd name="T10" fmla="*/ 40 w 51"/>
                  <a:gd name="T11" fmla="*/ 20 h 29"/>
                  <a:gd name="T12" fmla="*/ 51 w 51"/>
                  <a:gd name="T13" fmla="*/ 22 h 29"/>
                  <a:gd name="T14" fmla="*/ 49 w 51"/>
                  <a:gd name="T15" fmla="*/ 26 h 29"/>
                  <a:gd name="T16" fmla="*/ 46 w 5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46" y="29"/>
                    </a:moveTo>
                    <a:lnTo>
                      <a:pt x="22" y="21"/>
                    </a:lnTo>
                    <a:lnTo>
                      <a:pt x="0" y="5"/>
                    </a:lnTo>
                    <a:lnTo>
                      <a:pt x="5" y="0"/>
                    </a:lnTo>
                    <a:lnTo>
                      <a:pt x="16" y="9"/>
                    </a:lnTo>
                    <a:lnTo>
                      <a:pt x="40" y="20"/>
                    </a:lnTo>
                    <a:lnTo>
                      <a:pt x="51" y="22"/>
                    </a:lnTo>
                    <a:lnTo>
                      <a:pt x="49" y="26"/>
                    </a:lnTo>
                    <a:lnTo>
                      <a:pt x="46" y="29"/>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29"/>
              <p:cNvSpPr/>
              <p:nvPr/>
            </p:nvSpPr>
            <p:spPr bwMode="auto">
              <a:xfrm>
                <a:off x="6099175" y="5486400"/>
                <a:ext cx="22225" cy="12700"/>
              </a:xfrm>
              <a:custGeom>
                <a:avLst/>
                <a:gdLst>
                  <a:gd name="T0" fmla="*/ 51 w 56"/>
                  <a:gd name="T1" fmla="*/ 31 h 31"/>
                  <a:gd name="T2" fmla="*/ 23 w 56"/>
                  <a:gd name="T3" fmla="*/ 22 h 31"/>
                  <a:gd name="T4" fmla="*/ 0 w 56"/>
                  <a:gd name="T5" fmla="*/ 5 h 31"/>
                  <a:gd name="T6" fmla="*/ 5 w 56"/>
                  <a:gd name="T7" fmla="*/ 0 h 31"/>
                  <a:gd name="T8" fmla="*/ 17 w 56"/>
                  <a:gd name="T9" fmla="*/ 9 h 31"/>
                  <a:gd name="T10" fmla="*/ 43 w 56"/>
                  <a:gd name="T11" fmla="*/ 22 h 31"/>
                  <a:gd name="T12" fmla="*/ 56 w 56"/>
                  <a:gd name="T13" fmla="*/ 24 h 31"/>
                  <a:gd name="T14" fmla="*/ 53 w 56"/>
                  <a:gd name="T15" fmla="*/ 28 h 31"/>
                  <a:gd name="T16" fmla="*/ 51 w 5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1">
                    <a:moveTo>
                      <a:pt x="51" y="31"/>
                    </a:moveTo>
                    <a:lnTo>
                      <a:pt x="23" y="22"/>
                    </a:lnTo>
                    <a:lnTo>
                      <a:pt x="0" y="5"/>
                    </a:lnTo>
                    <a:lnTo>
                      <a:pt x="5" y="0"/>
                    </a:lnTo>
                    <a:lnTo>
                      <a:pt x="17" y="9"/>
                    </a:lnTo>
                    <a:lnTo>
                      <a:pt x="43" y="22"/>
                    </a:lnTo>
                    <a:lnTo>
                      <a:pt x="56" y="24"/>
                    </a:lnTo>
                    <a:lnTo>
                      <a:pt x="53" y="28"/>
                    </a:lnTo>
                    <a:lnTo>
                      <a:pt x="51"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30"/>
              <p:cNvSpPr/>
              <p:nvPr/>
            </p:nvSpPr>
            <p:spPr bwMode="auto">
              <a:xfrm>
                <a:off x="6089650" y="5497513"/>
                <a:ext cx="22225" cy="11113"/>
              </a:xfrm>
              <a:custGeom>
                <a:avLst/>
                <a:gdLst>
                  <a:gd name="T0" fmla="*/ 50 w 55"/>
                  <a:gd name="T1" fmla="*/ 30 h 30"/>
                  <a:gd name="T2" fmla="*/ 37 w 55"/>
                  <a:gd name="T3" fmla="*/ 26 h 30"/>
                  <a:gd name="T4" fmla="*/ 11 w 55"/>
                  <a:gd name="T5" fmla="*/ 13 h 30"/>
                  <a:gd name="T6" fmla="*/ 0 w 55"/>
                  <a:gd name="T7" fmla="*/ 5 h 30"/>
                  <a:gd name="T8" fmla="*/ 5 w 55"/>
                  <a:gd name="T9" fmla="*/ 0 h 30"/>
                  <a:gd name="T10" fmla="*/ 17 w 55"/>
                  <a:gd name="T11" fmla="*/ 8 h 30"/>
                  <a:gd name="T12" fmla="*/ 43 w 55"/>
                  <a:gd name="T13" fmla="*/ 20 h 30"/>
                  <a:gd name="T14" fmla="*/ 55 w 55"/>
                  <a:gd name="T15" fmla="*/ 23 h 30"/>
                  <a:gd name="T16" fmla="*/ 53 w 55"/>
                  <a:gd name="T17" fmla="*/ 27 h 30"/>
                  <a:gd name="T18" fmla="*/ 50 w 55"/>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0">
                    <a:moveTo>
                      <a:pt x="50" y="30"/>
                    </a:moveTo>
                    <a:lnTo>
                      <a:pt x="37" y="26"/>
                    </a:lnTo>
                    <a:lnTo>
                      <a:pt x="11" y="13"/>
                    </a:lnTo>
                    <a:lnTo>
                      <a:pt x="0" y="5"/>
                    </a:lnTo>
                    <a:lnTo>
                      <a:pt x="5" y="0"/>
                    </a:lnTo>
                    <a:lnTo>
                      <a:pt x="17" y="8"/>
                    </a:lnTo>
                    <a:lnTo>
                      <a:pt x="43" y="20"/>
                    </a:lnTo>
                    <a:lnTo>
                      <a:pt x="55" y="23"/>
                    </a:lnTo>
                    <a:lnTo>
                      <a:pt x="53" y="27"/>
                    </a:lnTo>
                    <a:lnTo>
                      <a:pt x="50"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31"/>
              <p:cNvSpPr/>
              <p:nvPr/>
            </p:nvSpPr>
            <p:spPr bwMode="auto">
              <a:xfrm>
                <a:off x="6080125" y="5507038"/>
                <a:ext cx="23813" cy="12700"/>
              </a:xfrm>
              <a:custGeom>
                <a:avLst/>
                <a:gdLst>
                  <a:gd name="T0" fmla="*/ 52 w 58"/>
                  <a:gd name="T1" fmla="*/ 31 h 31"/>
                  <a:gd name="T2" fmla="*/ 39 w 58"/>
                  <a:gd name="T3" fmla="*/ 28 h 31"/>
                  <a:gd name="T4" fmla="*/ 13 w 58"/>
                  <a:gd name="T5" fmla="*/ 15 h 31"/>
                  <a:gd name="T6" fmla="*/ 0 w 58"/>
                  <a:gd name="T7" fmla="*/ 6 h 31"/>
                  <a:gd name="T8" fmla="*/ 5 w 58"/>
                  <a:gd name="T9" fmla="*/ 0 h 31"/>
                  <a:gd name="T10" fmla="*/ 18 w 58"/>
                  <a:gd name="T11" fmla="*/ 9 h 31"/>
                  <a:gd name="T12" fmla="*/ 44 w 58"/>
                  <a:gd name="T13" fmla="*/ 21 h 31"/>
                  <a:gd name="T14" fmla="*/ 58 w 58"/>
                  <a:gd name="T15" fmla="*/ 25 h 31"/>
                  <a:gd name="T16" fmla="*/ 56 w 58"/>
                  <a:gd name="T17" fmla="*/ 28 h 31"/>
                  <a:gd name="T18" fmla="*/ 52 w 58"/>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31">
                    <a:moveTo>
                      <a:pt x="52" y="31"/>
                    </a:moveTo>
                    <a:lnTo>
                      <a:pt x="39" y="28"/>
                    </a:lnTo>
                    <a:lnTo>
                      <a:pt x="13" y="15"/>
                    </a:lnTo>
                    <a:lnTo>
                      <a:pt x="0" y="6"/>
                    </a:lnTo>
                    <a:lnTo>
                      <a:pt x="5" y="0"/>
                    </a:lnTo>
                    <a:lnTo>
                      <a:pt x="18" y="9"/>
                    </a:lnTo>
                    <a:lnTo>
                      <a:pt x="44" y="21"/>
                    </a:lnTo>
                    <a:lnTo>
                      <a:pt x="58" y="25"/>
                    </a:lnTo>
                    <a:lnTo>
                      <a:pt x="56" y="28"/>
                    </a:lnTo>
                    <a:lnTo>
                      <a:pt x="52"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232"/>
              <p:cNvSpPr/>
              <p:nvPr/>
            </p:nvSpPr>
            <p:spPr bwMode="auto">
              <a:xfrm>
                <a:off x="6072188" y="5518150"/>
                <a:ext cx="22225" cy="11113"/>
              </a:xfrm>
              <a:custGeom>
                <a:avLst/>
                <a:gdLst>
                  <a:gd name="T0" fmla="*/ 52 w 57"/>
                  <a:gd name="T1" fmla="*/ 30 h 30"/>
                  <a:gd name="T2" fmla="*/ 38 w 57"/>
                  <a:gd name="T3" fmla="*/ 26 h 30"/>
                  <a:gd name="T4" fmla="*/ 12 w 57"/>
                  <a:gd name="T5" fmla="*/ 13 h 30"/>
                  <a:gd name="T6" fmla="*/ 0 w 57"/>
                  <a:gd name="T7" fmla="*/ 4 h 30"/>
                  <a:gd name="T8" fmla="*/ 4 w 57"/>
                  <a:gd name="T9" fmla="*/ 0 h 30"/>
                  <a:gd name="T10" fmla="*/ 17 w 57"/>
                  <a:gd name="T11" fmla="*/ 8 h 30"/>
                  <a:gd name="T12" fmla="*/ 43 w 57"/>
                  <a:gd name="T13" fmla="*/ 21 h 30"/>
                  <a:gd name="T14" fmla="*/ 57 w 57"/>
                  <a:gd name="T15" fmla="*/ 24 h 30"/>
                  <a:gd name="T16" fmla="*/ 55 w 57"/>
                  <a:gd name="T17" fmla="*/ 26 h 30"/>
                  <a:gd name="T18" fmla="*/ 52 w 57"/>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0">
                    <a:moveTo>
                      <a:pt x="52" y="30"/>
                    </a:moveTo>
                    <a:lnTo>
                      <a:pt x="38" y="26"/>
                    </a:lnTo>
                    <a:lnTo>
                      <a:pt x="12" y="13"/>
                    </a:lnTo>
                    <a:lnTo>
                      <a:pt x="0" y="4"/>
                    </a:lnTo>
                    <a:lnTo>
                      <a:pt x="4" y="0"/>
                    </a:lnTo>
                    <a:lnTo>
                      <a:pt x="17" y="8"/>
                    </a:lnTo>
                    <a:lnTo>
                      <a:pt x="43" y="21"/>
                    </a:lnTo>
                    <a:lnTo>
                      <a:pt x="57" y="24"/>
                    </a:lnTo>
                    <a:lnTo>
                      <a:pt x="55" y="26"/>
                    </a:lnTo>
                    <a:lnTo>
                      <a:pt x="52"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Rectangle 233"/>
              <p:cNvSpPr>
                <a:spLocks noChangeArrowheads="1"/>
              </p:cNvSpPr>
              <p:nvPr/>
            </p:nvSpPr>
            <p:spPr bwMode="auto">
              <a:xfrm>
                <a:off x="6496050" y="5024438"/>
                <a:ext cx="1588" cy="1588"/>
              </a:xfrm>
              <a:prstGeom prst="rect">
                <a:avLst/>
              </a:prstGeom>
              <a:solidFill>
                <a:srgbClr val="C2C0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7" name="Rectangle 234"/>
              <p:cNvSpPr>
                <a:spLocks noChangeArrowheads="1"/>
              </p:cNvSpPr>
              <p:nvPr/>
            </p:nvSpPr>
            <p:spPr bwMode="auto">
              <a:xfrm>
                <a:off x="6723063" y="4819650"/>
                <a:ext cx="1588" cy="1588"/>
              </a:xfrm>
              <a:prstGeom prst="rect">
                <a:avLst/>
              </a:prstGeom>
              <a:solidFill>
                <a:srgbClr val="364D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8" name="Freeform 235"/>
              <p:cNvSpPr/>
              <p:nvPr/>
            </p:nvSpPr>
            <p:spPr bwMode="auto">
              <a:xfrm>
                <a:off x="6491288" y="4819650"/>
                <a:ext cx="231775" cy="230188"/>
              </a:xfrm>
              <a:custGeom>
                <a:avLst/>
                <a:gdLst>
                  <a:gd name="T0" fmla="*/ 0 w 583"/>
                  <a:gd name="T1" fmla="*/ 580 h 580"/>
                  <a:gd name="T2" fmla="*/ 11 w 583"/>
                  <a:gd name="T3" fmla="*/ 518 h 580"/>
                  <a:gd name="T4" fmla="*/ 11 w 583"/>
                  <a:gd name="T5" fmla="*/ 518 h 580"/>
                  <a:gd name="T6" fmla="*/ 11 w 583"/>
                  <a:gd name="T7" fmla="*/ 518 h 580"/>
                  <a:gd name="T8" fmla="*/ 583 w 583"/>
                  <a:gd name="T9" fmla="*/ 0 h 580"/>
                  <a:gd name="T10" fmla="*/ 583 w 583"/>
                  <a:gd name="T11" fmla="*/ 0 h 580"/>
                  <a:gd name="T12" fmla="*/ 583 w 583"/>
                  <a:gd name="T13" fmla="*/ 0 h 580"/>
                  <a:gd name="T14" fmla="*/ 0 w 583"/>
                  <a:gd name="T15" fmla="*/ 580 h 5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580">
                    <a:moveTo>
                      <a:pt x="0" y="580"/>
                    </a:moveTo>
                    <a:lnTo>
                      <a:pt x="11" y="518"/>
                    </a:lnTo>
                    <a:lnTo>
                      <a:pt x="11" y="518"/>
                    </a:lnTo>
                    <a:lnTo>
                      <a:pt x="11" y="518"/>
                    </a:lnTo>
                    <a:lnTo>
                      <a:pt x="583" y="0"/>
                    </a:lnTo>
                    <a:lnTo>
                      <a:pt x="583" y="0"/>
                    </a:lnTo>
                    <a:lnTo>
                      <a:pt x="583" y="0"/>
                    </a:lnTo>
                    <a:lnTo>
                      <a:pt x="0" y="580"/>
                    </a:lnTo>
                    <a:close/>
                  </a:path>
                </a:pathLst>
              </a:custGeom>
              <a:solidFill>
                <a:srgbClr val="2333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80" name="矩形 7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3108960" y="569595"/>
            <a:ext cx="6035040" cy="4246245"/>
          </a:xfrm>
          <a:prstGeom prst="rect">
            <a:avLst/>
          </a:prstGeom>
        </p:spPr>
        <p:txBody>
          <a:bodyPr wrap="square">
            <a:spAutoFit/>
          </a:bodyPr>
          <a:lstStyle/>
          <a:p>
            <a:pPr>
              <a:lnSpc>
                <a:spcPct val="150000"/>
              </a:lnSpc>
            </a:pPr>
            <a:r>
              <a:rPr sz="18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dst</a:t>
            </a:r>
            <a:r>
              <a:rPr sz="1800" kern="100">
                <a:latin typeface="微软雅黑" panose="020B0503020204020204" pitchFamily="34" charset="-122"/>
                <a:ea typeface="微软雅黑" panose="020B0503020204020204" pitchFamily="34" charset="-122"/>
                <a:cs typeface="Times New Roman" panose="02020603050405020304" pitchFamily="18" charset="0"/>
              </a:rPr>
              <a:t>是返回值，表示进行双边滤波后得到的处理结果。</a:t>
            </a:r>
            <a:endParaRPr sz="1800" kern="1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sz="18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src</a:t>
            </a:r>
            <a:r>
              <a:rPr sz="1800" kern="100">
                <a:latin typeface="微软雅黑" panose="020B0503020204020204" pitchFamily="34" charset="-122"/>
                <a:ea typeface="微软雅黑" panose="020B0503020204020204" pitchFamily="34" charset="-122"/>
                <a:cs typeface="Times New Roman" panose="02020603050405020304" pitchFamily="18" charset="0"/>
              </a:rPr>
              <a:t>是需要处理的图像，即原始图像。它能够有任意数量的通道，并能对各通道独立处理。图像深度应该是CV_8U、CV_16U、CV_16S、CV_32F或者CV_64F中的一 种。</a:t>
            </a:r>
            <a:endParaRPr sz="1800" kern="1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sz="18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sz="1800" kern="100">
                <a:latin typeface="微软雅黑" panose="020B0503020204020204" pitchFamily="34" charset="-122"/>
                <a:ea typeface="微软雅黑" panose="020B0503020204020204" pitchFamily="34" charset="-122"/>
                <a:cs typeface="Times New Roman" panose="02020603050405020304" pitchFamily="18" charset="0"/>
              </a:rPr>
              <a:t>是在滤波时选取的空间距离参数，这里表示以当前像素点为中心点的直径。如果该值为非正数，则会自动从参数 sigmaSpace 计算得到。如果滤波空间较大（d&gt;5），则速度较慢。因此，在实时应用中，推荐d=5。对于较大噪声的离线滤波，可以选择d=9。</a:t>
            </a:r>
            <a:endParaRPr sz="1800" kern="1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sz="1800"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椭圆 8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2280821" y="830349"/>
            <a:ext cx="605528" cy="605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2383043" y="975722"/>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3611880" y="137795"/>
            <a:ext cx="5626100" cy="402590"/>
          </a:xfrm>
          <a:prstGeom prst="rect">
            <a:avLst/>
          </a:prstGeom>
          <a:noFill/>
        </p:spPr>
        <p:txBody>
          <a:bodyPr wrap="none" rtlCol="0">
            <a:spAutoFit/>
          </a:bodyPr>
          <a:p>
            <a:pPr algn="l">
              <a:lnSpc>
                <a:spcPct val="150000"/>
              </a:lnSpc>
            </a:pPr>
            <a:r>
              <a:rPr kern="100">
                <a:latin typeface="微软雅黑" panose="020B0503020204020204" pitchFamily="34" charset="-122"/>
                <a:ea typeface="微软雅黑" panose="020B0503020204020204" pitchFamily="34" charset="-122"/>
                <a:cs typeface="Times New Roman" panose="02020603050405020304" pitchFamily="18" charset="0"/>
                <a:sym typeface="+mn-ea"/>
              </a:rPr>
              <a:t>dst=cv2.bilateralFilter（src,d,sigmaColor,sigmaSpace,borderType）</a:t>
            </a:r>
            <a:endParaRPr lang="zh-CN" altLang="en-US"/>
          </a:p>
        </p:txBody>
      </p:sp>
      <p:sp>
        <p:nvSpPr>
          <p:cNvPr id="3" name="文本框 2"/>
          <p:cNvSpPr txBox="1"/>
          <p:nvPr/>
        </p:nvSpPr>
        <p:spPr>
          <a:xfrm>
            <a:off x="387350" y="692150"/>
            <a:ext cx="871220" cy="299085"/>
          </a:xfrm>
          <a:prstGeom prst="rect">
            <a:avLst/>
          </a:prstGeom>
          <a:noFill/>
        </p:spPr>
        <p:txBody>
          <a:bodyPr wrap="none" rtlCol="0">
            <a:spAutoFit/>
          </a:bodyPr>
          <a:p>
            <a:r>
              <a:rPr lang="zh-CN" altLang="en-US" b="1"/>
              <a:t>双边滤波</a:t>
            </a:r>
            <a:endParaRPr lang="zh-CN" altLang="en-US" b="1"/>
          </a:p>
        </p:txBody>
      </p:sp>
      <p:sp>
        <p:nvSpPr>
          <p:cNvPr id="5" name="文本框 4"/>
          <p:cNvSpPr txBox="1"/>
          <p:nvPr/>
        </p:nvSpPr>
        <p:spPr>
          <a:xfrm>
            <a:off x="116840" y="4716780"/>
            <a:ext cx="2471420" cy="337185"/>
          </a:xfrm>
          <a:prstGeom prst="rect">
            <a:avLst/>
          </a:prstGeom>
          <a:noFill/>
        </p:spPr>
        <p:txBody>
          <a:bodyPr wrap="none" rtlCol="0">
            <a:spAutoFit/>
          </a:bodyPr>
          <a:p>
            <a:r>
              <a:rPr lang="zh-CN" altLang="en-US" sz="1600" b="1"/>
              <a:t>双边滤波作用：</a:t>
            </a:r>
            <a:r>
              <a:rPr lang="en-US" altLang="zh-CN" sz="1600" b="1"/>
              <a:t> </a:t>
            </a:r>
            <a:r>
              <a:rPr lang="zh-CN" altLang="en-US" sz="1600" b="1"/>
              <a:t>模糊</a:t>
            </a:r>
            <a:r>
              <a:rPr lang="zh-CN" altLang="en-US" sz="1600" b="1"/>
              <a:t>效果</a:t>
            </a:r>
            <a:endParaRPr lang="zh-CN" altLang="en-US" sz="1600" b="1"/>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109381"/>
            <a:ext cx="23164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磨皮</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 name="组合 1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67800" y="1401849"/>
            <a:ext cx="2809330" cy="2809330"/>
            <a:chOff x="608429" y="1427424"/>
            <a:chExt cx="2301885" cy="2301885"/>
          </a:xfrm>
        </p:grpSpPr>
        <p:sp>
          <p:nvSpPr>
            <p:cNvPr id="18" name="Oval 4"/>
            <p:cNvSpPr/>
            <p:nvPr/>
          </p:nvSpPr>
          <p:spPr>
            <a:xfrm>
              <a:off x="608429" y="1427424"/>
              <a:ext cx="2301885" cy="2301885"/>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5"/>
            <p:cNvSpPr/>
            <p:nvPr/>
          </p:nvSpPr>
          <p:spPr>
            <a:xfrm>
              <a:off x="857533" y="1676528"/>
              <a:ext cx="1803677" cy="1803677"/>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p:nvPr/>
          </p:nvSpPr>
          <p:spPr>
            <a:xfrm>
              <a:off x="1070742" y="1889737"/>
              <a:ext cx="1377258" cy="13772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7"/>
            <p:cNvSpPr/>
            <p:nvPr/>
          </p:nvSpPr>
          <p:spPr>
            <a:xfrm>
              <a:off x="1298337" y="2117332"/>
              <a:ext cx="922068" cy="922068"/>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8"/>
            <p:cNvSpPr/>
            <p:nvPr/>
          </p:nvSpPr>
          <p:spPr>
            <a:xfrm>
              <a:off x="1525493" y="2344488"/>
              <a:ext cx="467758" cy="4677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9"/>
            <p:cNvGrpSpPr/>
            <p:nvPr/>
          </p:nvGrpSpPr>
          <p:grpSpPr>
            <a:xfrm>
              <a:off x="1696047" y="1523792"/>
              <a:ext cx="1081283" cy="1143183"/>
              <a:chOff x="5954713" y="4703763"/>
              <a:chExt cx="887412" cy="938213"/>
            </a:xfrm>
          </p:grpSpPr>
          <p:sp>
            <p:nvSpPr>
              <p:cNvPr id="24" name="Freeform 187"/>
              <p:cNvSpPr/>
              <p:nvPr/>
            </p:nvSpPr>
            <p:spPr bwMode="auto">
              <a:xfrm>
                <a:off x="5954713" y="5513388"/>
                <a:ext cx="117475" cy="128588"/>
              </a:xfrm>
              <a:custGeom>
                <a:avLst/>
                <a:gdLst>
                  <a:gd name="T0" fmla="*/ 48 w 300"/>
                  <a:gd name="T1" fmla="*/ 289 h 322"/>
                  <a:gd name="T2" fmla="*/ 0 w 300"/>
                  <a:gd name="T3" fmla="*/ 322 h 322"/>
                  <a:gd name="T4" fmla="*/ 30 w 300"/>
                  <a:gd name="T5" fmla="*/ 270 h 322"/>
                  <a:gd name="T6" fmla="*/ 280 w 300"/>
                  <a:gd name="T7" fmla="*/ 0 h 322"/>
                  <a:gd name="T8" fmla="*/ 300 w 300"/>
                  <a:gd name="T9" fmla="*/ 18 h 322"/>
                  <a:gd name="T10" fmla="*/ 48 w 300"/>
                  <a:gd name="T11" fmla="*/ 289 h 322"/>
                </a:gdLst>
                <a:ahLst/>
                <a:cxnLst>
                  <a:cxn ang="0">
                    <a:pos x="T0" y="T1"/>
                  </a:cxn>
                  <a:cxn ang="0">
                    <a:pos x="T2" y="T3"/>
                  </a:cxn>
                  <a:cxn ang="0">
                    <a:pos x="T4" y="T5"/>
                  </a:cxn>
                  <a:cxn ang="0">
                    <a:pos x="T6" y="T7"/>
                  </a:cxn>
                  <a:cxn ang="0">
                    <a:pos x="T8" y="T9"/>
                  </a:cxn>
                  <a:cxn ang="0">
                    <a:pos x="T10" y="T11"/>
                  </a:cxn>
                </a:cxnLst>
                <a:rect l="0" t="0" r="r" b="b"/>
                <a:pathLst>
                  <a:path w="300" h="322">
                    <a:moveTo>
                      <a:pt x="48" y="289"/>
                    </a:moveTo>
                    <a:lnTo>
                      <a:pt x="0" y="322"/>
                    </a:lnTo>
                    <a:lnTo>
                      <a:pt x="30" y="270"/>
                    </a:lnTo>
                    <a:lnTo>
                      <a:pt x="280" y="0"/>
                    </a:lnTo>
                    <a:lnTo>
                      <a:pt x="300" y="18"/>
                    </a:lnTo>
                    <a:lnTo>
                      <a:pt x="48" y="289"/>
                    </a:lnTo>
                    <a:close/>
                  </a:path>
                </a:pathLst>
              </a:custGeom>
              <a:solidFill>
                <a:srgbClr val="D5A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88"/>
              <p:cNvSpPr/>
              <p:nvPr/>
            </p:nvSpPr>
            <p:spPr bwMode="auto">
              <a:xfrm>
                <a:off x="5954713" y="5557838"/>
                <a:ext cx="82550" cy="84138"/>
              </a:xfrm>
              <a:custGeom>
                <a:avLst/>
                <a:gdLst>
                  <a:gd name="T0" fmla="*/ 0 w 209"/>
                  <a:gd name="T1" fmla="*/ 209 h 209"/>
                  <a:gd name="T2" fmla="*/ 8 w 209"/>
                  <a:gd name="T3" fmla="*/ 194 h 209"/>
                  <a:gd name="T4" fmla="*/ 43 w 209"/>
                  <a:gd name="T5" fmla="*/ 171 h 209"/>
                  <a:gd name="T6" fmla="*/ 201 w 209"/>
                  <a:gd name="T7" fmla="*/ 0 h 209"/>
                  <a:gd name="T8" fmla="*/ 204 w 209"/>
                  <a:gd name="T9" fmla="*/ 3 h 209"/>
                  <a:gd name="T10" fmla="*/ 209 w 209"/>
                  <a:gd name="T11" fmla="*/ 4 h 209"/>
                  <a:gd name="T12" fmla="*/ 48 w 209"/>
                  <a:gd name="T13" fmla="*/ 176 h 209"/>
                  <a:gd name="T14" fmla="*/ 0 w 209"/>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09">
                    <a:moveTo>
                      <a:pt x="0" y="209"/>
                    </a:moveTo>
                    <a:lnTo>
                      <a:pt x="8" y="194"/>
                    </a:lnTo>
                    <a:lnTo>
                      <a:pt x="43" y="171"/>
                    </a:lnTo>
                    <a:lnTo>
                      <a:pt x="201" y="0"/>
                    </a:lnTo>
                    <a:lnTo>
                      <a:pt x="204" y="3"/>
                    </a:lnTo>
                    <a:lnTo>
                      <a:pt x="209" y="4"/>
                    </a:lnTo>
                    <a:lnTo>
                      <a:pt x="48" y="176"/>
                    </a:lnTo>
                    <a:lnTo>
                      <a:pt x="0" y="209"/>
                    </a:lnTo>
                    <a:close/>
                  </a:path>
                </a:pathLst>
              </a:custGeom>
              <a:solidFill>
                <a:srgbClr val="BE93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89"/>
              <p:cNvSpPr/>
              <p:nvPr/>
            </p:nvSpPr>
            <p:spPr bwMode="auto">
              <a:xfrm>
                <a:off x="6037263" y="5554663"/>
                <a:ext cx="4763" cy="4763"/>
              </a:xfrm>
              <a:custGeom>
                <a:avLst/>
                <a:gdLst>
                  <a:gd name="T0" fmla="*/ 0 w 12"/>
                  <a:gd name="T1" fmla="*/ 13 h 13"/>
                  <a:gd name="T2" fmla="*/ 0 w 12"/>
                  <a:gd name="T3" fmla="*/ 13 h 13"/>
                  <a:gd name="T4" fmla="*/ 12 w 12"/>
                  <a:gd name="T5" fmla="*/ 0 h 13"/>
                  <a:gd name="T6" fmla="*/ 12 w 12"/>
                  <a:gd name="T7" fmla="*/ 0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3"/>
                    </a:lnTo>
                    <a:lnTo>
                      <a:pt x="12" y="0"/>
                    </a:lnTo>
                    <a:lnTo>
                      <a:pt x="12" y="0"/>
                    </a:lnTo>
                    <a:lnTo>
                      <a:pt x="0" y="13"/>
                    </a:lnTo>
                    <a:close/>
                  </a:path>
                </a:pathLst>
              </a:custGeom>
              <a:solidFill>
                <a:srgbClr val="CDCC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90"/>
              <p:cNvSpPr/>
              <p:nvPr/>
            </p:nvSpPr>
            <p:spPr bwMode="auto">
              <a:xfrm>
                <a:off x="6029325" y="5548313"/>
                <a:ext cx="9525" cy="9525"/>
              </a:xfrm>
              <a:custGeom>
                <a:avLst/>
                <a:gdLst>
                  <a:gd name="T0" fmla="*/ 11 w 24"/>
                  <a:gd name="T1" fmla="*/ 27 h 27"/>
                  <a:gd name="T2" fmla="*/ 2 w 24"/>
                  <a:gd name="T3" fmla="*/ 20 h 27"/>
                  <a:gd name="T4" fmla="*/ 0 w 24"/>
                  <a:gd name="T5" fmla="*/ 11 h 27"/>
                  <a:gd name="T6" fmla="*/ 11 w 24"/>
                  <a:gd name="T7" fmla="*/ 0 h 27"/>
                  <a:gd name="T8" fmla="*/ 15 w 24"/>
                  <a:gd name="T9" fmla="*/ 5 h 27"/>
                  <a:gd name="T10" fmla="*/ 20 w 24"/>
                  <a:gd name="T11" fmla="*/ 9 h 27"/>
                  <a:gd name="T12" fmla="*/ 22 w 24"/>
                  <a:gd name="T13" fmla="*/ 11 h 27"/>
                  <a:gd name="T14" fmla="*/ 24 w 24"/>
                  <a:gd name="T15" fmla="*/ 13 h 27"/>
                  <a:gd name="T16" fmla="*/ 11 w 2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7">
                    <a:moveTo>
                      <a:pt x="11" y="27"/>
                    </a:moveTo>
                    <a:lnTo>
                      <a:pt x="2" y="20"/>
                    </a:lnTo>
                    <a:lnTo>
                      <a:pt x="0" y="11"/>
                    </a:lnTo>
                    <a:lnTo>
                      <a:pt x="11" y="0"/>
                    </a:lnTo>
                    <a:lnTo>
                      <a:pt x="15" y="5"/>
                    </a:lnTo>
                    <a:lnTo>
                      <a:pt x="20" y="9"/>
                    </a:lnTo>
                    <a:lnTo>
                      <a:pt x="22" y="11"/>
                    </a:lnTo>
                    <a:lnTo>
                      <a:pt x="24" y="13"/>
                    </a:lnTo>
                    <a:lnTo>
                      <a:pt x="11" y="27"/>
                    </a:lnTo>
                    <a:close/>
                  </a:path>
                </a:pathLst>
              </a:custGeom>
              <a:solidFill>
                <a:srgbClr val="A882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91"/>
              <p:cNvSpPr/>
              <p:nvPr/>
            </p:nvSpPr>
            <p:spPr bwMode="auto">
              <a:xfrm>
                <a:off x="6034088" y="5553075"/>
                <a:ext cx="7938" cy="6350"/>
              </a:xfrm>
              <a:custGeom>
                <a:avLst/>
                <a:gdLst>
                  <a:gd name="T0" fmla="*/ 8 w 20"/>
                  <a:gd name="T1" fmla="*/ 18 h 18"/>
                  <a:gd name="T2" fmla="*/ 3 w 20"/>
                  <a:gd name="T3" fmla="*/ 17 h 18"/>
                  <a:gd name="T4" fmla="*/ 0 w 20"/>
                  <a:gd name="T5" fmla="*/ 14 h 18"/>
                  <a:gd name="T6" fmla="*/ 13 w 20"/>
                  <a:gd name="T7" fmla="*/ 0 h 18"/>
                  <a:gd name="T8" fmla="*/ 17 w 20"/>
                  <a:gd name="T9" fmla="*/ 2 h 18"/>
                  <a:gd name="T10" fmla="*/ 20 w 20"/>
                  <a:gd name="T11" fmla="*/ 5 h 18"/>
                  <a:gd name="T12" fmla="*/ 8 w 2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0" h="18">
                    <a:moveTo>
                      <a:pt x="8" y="18"/>
                    </a:moveTo>
                    <a:lnTo>
                      <a:pt x="3" y="17"/>
                    </a:lnTo>
                    <a:lnTo>
                      <a:pt x="0" y="14"/>
                    </a:lnTo>
                    <a:lnTo>
                      <a:pt x="13" y="0"/>
                    </a:lnTo>
                    <a:lnTo>
                      <a:pt x="17" y="2"/>
                    </a:lnTo>
                    <a:lnTo>
                      <a:pt x="20" y="5"/>
                    </a:lnTo>
                    <a:lnTo>
                      <a:pt x="8" y="18"/>
                    </a:lnTo>
                    <a:close/>
                  </a:path>
                </a:pathLst>
              </a:custGeom>
              <a:solidFill>
                <a:srgbClr val="957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92"/>
              <p:cNvSpPr/>
              <p:nvPr/>
            </p:nvSpPr>
            <p:spPr bwMode="auto">
              <a:xfrm>
                <a:off x="6486525" y="4799013"/>
                <a:ext cx="355600" cy="274638"/>
              </a:xfrm>
              <a:custGeom>
                <a:avLst/>
                <a:gdLst>
                  <a:gd name="T0" fmla="*/ 591 w 893"/>
                  <a:gd name="T1" fmla="*/ 59 h 692"/>
                  <a:gd name="T2" fmla="*/ 616 w 893"/>
                  <a:gd name="T3" fmla="*/ 38 h 692"/>
                  <a:gd name="T4" fmla="*/ 665 w 893"/>
                  <a:gd name="T5" fmla="*/ 11 h 692"/>
                  <a:gd name="T6" fmla="*/ 713 w 893"/>
                  <a:gd name="T7" fmla="*/ 0 h 692"/>
                  <a:gd name="T8" fmla="*/ 757 w 893"/>
                  <a:gd name="T9" fmla="*/ 4 h 692"/>
                  <a:gd name="T10" fmla="*/ 796 w 893"/>
                  <a:gd name="T11" fmla="*/ 18 h 692"/>
                  <a:gd name="T12" fmla="*/ 831 w 893"/>
                  <a:gd name="T13" fmla="*/ 40 h 692"/>
                  <a:gd name="T14" fmla="*/ 858 w 893"/>
                  <a:gd name="T15" fmla="*/ 68 h 692"/>
                  <a:gd name="T16" fmla="*/ 878 w 893"/>
                  <a:gd name="T17" fmla="*/ 98 h 692"/>
                  <a:gd name="T18" fmla="*/ 884 w 893"/>
                  <a:gd name="T19" fmla="*/ 113 h 692"/>
                  <a:gd name="T20" fmla="*/ 893 w 893"/>
                  <a:gd name="T21" fmla="*/ 143 h 692"/>
                  <a:gd name="T22" fmla="*/ 893 w 893"/>
                  <a:gd name="T23" fmla="*/ 202 h 692"/>
                  <a:gd name="T24" fmla="*/ 876 w 893"/>
                  <a:gd name="T25" fmla="*/ 258 h 692"/>
                  <a:gd name="T26" fmla="*/ 852 w 893"/>
                  <a:gd name="T27" fmla="*/ 310 h 692"/>
                  <a:gd name="T28" fmla="*/ 839 w 893"/>
                  <a:gd name="T29" fmla="*/ 333 h 692"/>
                  <a:gd name="T30" fmla="*/ 819 w 893"/>
                  <a:gd name="T31" fmla="*/ 361 h 692"/>
                  <a:gd name="T32" fmla="*/ 774 w 893"/>
                  <a:gd name="T33" fmla="*/ 409 h 692"/>
                  <a:gd name="T34" fmla="*/ 692 w 893"/>
                  <a:gd name="T35" fmla="*/ 466 h 692"/>
                  <a:gd name="T36" fmla="*/ 635 w 893"/>
                  <a:gd name="T37" fmla="*/ 493 h 692"/>
                  <a:gd name="T38" fmla="*/ 579 w 893"/>
                  <a:gd name="T39" fmla="*/ 517 h 692"/>
                  <a:gd name="T40" fmla="*/ 420 w 893"/>
                  <a:gd name="T41" fmla="*/ 573 h 692"/>
                  <a:gd name="T42" fmla="*/ 143 w 893"/>
                  <a:gd name="T43" fmla="*/ 655 h 692"/>
                  <a:gd name="T44" fmla="*/ 0 w 893"/>
                  <a:gd name="T45" fmla="*/ 692 h 692"/>
                  <a:gd name="T46" fmla="*/ 591 w 893"/>
                  <a:gd name="T47" fmla="*/ 5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3" h="692">
                    <a:moveTo>
                      <a:pt x="591" y="59"/>
                    </a:moveTo>
                    <a:lnTo>
                      <a:pt x="616" y="38"/>
                    </a:lnTo>
                    <a:lnTo>
                      <a:pt x="665" y="11"/>
                    </a:lnTo>
                    <a:lnTo>
                      <a:pt x="713" y="0"/>
                    </a:lnTo>
                    <a:lnTo>
                      <a:pt x="757" y="4"/>
                    </a:lnTo>
                    <a:lnTo>
                      <a:pt x="796" y="18"/>
                    </a:lnTo>
                    <a:lnTo>
                      <a:pt x="831" y="40"/>
                    </a:lnTo>
                    <a:lnTo>
                      <a:pt x="858" y="68"/>
                    </a:lnTo>
                    <a:lnTo>
                      <a:pt x="878" y="98"/>
                    </a:lnTo>
                    <a:lnTo>
                      <a:pt x="884" y="113"/>
                    </a:lnTo>
                    <a:lnTo>
                      <a:pt x="893" y="143"/>
                    </a:lnTo>
                    <a:lnTo>
                      <a:pt x="893" y="202"/>
                    </a:lnTo>
                    <a:lnTo>
                      <a:pt x="876" y="258"/>
                    </a:lnTo>
                    <a:lnTo>
                      <a:pt x="852" y="310"/>
                    </a:lnTo>
                    <a:lnTo>
                      <a:pt x="839" y="333"/>
                    </a:lnTo>
                    <a:lnTo>
                      <a:pt x="819" y="361"/>
                    </a:lnTo>
                    <a:lnTo>
                      <a:pt x="774" y="409"/>
                    </a:lnTo>
                    <a:lnTo>
                      <a:pt x="692" y="466"/>
                    </a:lnTo>
                    <a:lnTo>
                      <a:pt x="635" y="493"/>
                    </a:lnTo>
                    <a:lnTo>
                      <a:pt x="579" y="517"/>
                    </a:lnTo>
                    <a:lnTo>
                      <a:pt x="420" y="573"/>
                    </a:lnTo>
                    <a:lnTo>
                      <a:pt x="143" y="655"/>
                    </a:lnTo>
                    <a:lnTo>
                      <a:pt x="0" y="692"/>
                    </a:lnTo>
                    <a:lnTo>
                      <a:pt x="591" y="59"/>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93"/>
              <p:cNvSpPr/>
              <p:nvPr/>
            </p:nvSpPr>
            <p:spPr bwMode="auto">
              <a:xfrm>
                <a:off x="6486525" y="4789488"/>
                <a:ext cx="320675" cy="284163"/>
              </a:xfrm>
              <a:custGeom>
                <a:avLst/>
                <a:gdLst>
                  <a:gd name="T0" fmla="*/ 591 w 809"/>
                  <a:gd name="T1" fmla="*/ 79 h 712"/>
                  <a:gd name="T2" fmla="*/ 614 w 809"/>
                  <a:gd name="T3" fmla="*/ 57 h 712"/>
                  <a:gd name="T4" fmla="*/ 658 w 809"/>
                  <a:gd name="T5" fmla="*/ 24 h 712"/>
                  <a:gd name="T6" fmla="*/ 697 w 809"/>
                  <a:gd name="T7" fmla="*/ 6 h 712"/>
                  <a:gd name="T8" fmla="*/ 731 w 809"/>
                  <a:gd name="T9" fmla="*/ 0 h 712"/>
                  <a:gd name="T10" fmla="*/ 760 w 809"/>
                  <a:gd name="T11" fmla="*/ 3 h 712"/>
                  <a:gd name="T12" fmla="*/ 782 w 809"/>
                  <a:gd name="T13" fmla="*/ 14 h 712"/>
                  <a:gd name="T14" fmla="*/ 797 w 809"/>
                  <a:gd name="T15" fmla="*/ 31 h 712"/>
                  <a:gd name="T16" fmla="*/ 806 w 809"/>
                  <a:gd name="T17" fmla="*/ 50 h 712"/>
                  <a:gd name="T18" fmla="*/ 808 w 809"/>
                  <a:gd name="T19" fmla="*/ 62 h 712"/>
                  <a:gd name="T20" fmla="*/ 809 w 809"/>
                  <a:gd name="T21" fmla="*/ 84 h 712"/>
                  <a:gd name="T22" fmla="*/ 796 w 809"/>
                  <a:gd name="T23" fmla="*/ 132 h 712"/>
                  <a:gd name="T24" fmla="*/ 758 w 809"/>
                  <a:gd name="T25" fmla="*/ 206 h 712"/>
                  <a:gd name="T26" fmla="*/ 727 w 809"/>
                  <a:gd name="T27" fmla="*/ 250 h 712"/>
                  <a:gd name="T28" fmla="*/ 706 w 809"/>
                  <a:gd name="T29" fmla="*/ 276 h 712"/>
                  <a:gd name="T30" fmla="*/ 661 w 809"/>
                  <a:gd name="T31" fmla="*/ 324 h 712"/>
                  <a:gd name="T32" fmla="*/ 586 w 809"/>
                  <a:gd name="T33" fmla="*/ 386 h 712"/>
                  <a:gd name="T34" fmla="*/ 535 w 809"/>
                  <a:gd name="T35" fmla="*/ 421 h 712"/>
                  <a:gd name="T36" fmla="*/ 487 w 809"/>
                  <a:gd name="T37" fmla="*/ 452 h 712"/>
                  <a:gd name="T38" fmla="*/ 353 w 809"/>
                  <a:gd name="T39" fmla="*/ 530 h 712"/>
                  <a:gd name="T40" fmla="*/ 119 w 809"/>
                  <a:gd name="T41" fmla="*/ 653 h 712"/>
                  <a:gd name="T42" fmla="*/ 0 w 809"/>
                  <a:gd name="T43" fmla="*/ 712 h 712"/>
                  <a:gd name="T44" fmla="*/ 591 w 809"/>
                  <a:gd name="T45" fmla="*/ 7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9" h="712">
                    <a:moveTo>
                      <a:pt x="591" y="79"/>
                    </a:moveTo>
                    <a:lnTo>
                      <a:pt x="614" y="57"/>
                    </a:lnTo>
                    <a:lnTo>
                      <a:pt x="658" y="24"/>
                    </a:lnTo>
                    <a:lnTo>
                      <a:pt x="697" y="6"/>
                    </a:lnTo>
                    <a:lnTo>
                      <a:pt x="731" y="0"/>
                    </a:lnTo>
                    <a:lnTo>
                      <a:pt x="760" y="3"/>
                    </a:lnTo>
                    <a:lnTo>
                      <a:pt x="782" y="14"/>
                    </a:lnTo>
                    <a:lnTo>
                      <a:pt x="797" y="31"/>
                    </a:lnTo>
                    <a:lnTo>
                      <a:pt x="806" y="50"/>
                    </a:lnTo>
                    <a:lnTo>
                      <a:pt x="808" y="62"/>
                    </a:lnTo>
                    <a:lnTo>
                      <a:pt x="809" y="84"/>
                    </a:lnTo>
                    <a:lnTo>
                      <a:pt x="796" y="132"/>
                    </a:lnTo>
                    <a:lnTo>
                      <a:pt x="758" y="206"/>
                    </a:lnTo>
                    <a:lnTo>
                      <a:pt x="727" y="250"/>
                    </a:lnTo>
                    <a:lnTo>
                      <a:pt x="706" y="276"/>
                    </a:lnTo>
                    <a:lnTo>
                      <a:pt x="661" y="324"/>
                    </a:lnTo>
                    <a:lnTo>
                      <a:pt x="586" y="386"/>
                    </a:lnTo>
                    <a:lnTo>
                      <a:pt x="535" y="421"/>
                    </a:lnTo>
                    <a:lnTo>
                      <a:pt x="487" y="452"/>
                    </a:lnTo>
                    <a:lnTo>
                      <a:pt x="353" y="530"/>
                    </a:lnTo>
                    <a:lnTo>
                      <a:pt x="119" y="653"/>
                    </a:lnTo>
                    <a:lnTo>
                      <a:pt x="0" y="712"/>
                    </a:lnTo>
                    <a:lnTo>
                      <a:pt x="591" y="79"/>
                    </a:lnTo>
                    <a:close/>
                  </a:path>
                </a:pathLst>
              </a:custGeom>
              <a:solidFill>
                <a:srgbClr val="243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94"/>
              <p:cNvSpPr/>
              <p:nvPr/>
            </p:nvSpPr>
            <p:spPr bwMode="auto">
              <a:xfrm>
                <a:off x="6486525" y="4797425"/>
                <a:ext cx="320675" cy="276225"/>
              </a:xfrm>
              <a:custGeom>
                <a:avLst/>
                <a:gdLst>
                  <a:gd name="T0" fmla="*/ 727 w 809"/>
                  <a:gd name="T1" fmla="*/ 234 h 696"/>
                  <a:gd name="T2" fmla="*/ 758 w 809"/>
                  <a:gd name="T3" fmla="*/ 190 h 696"/>
                  <a:gd name="T4" fmla="*/ 796 w 809"/>
                  <a:gd name="T5" fmla="*/ 116 h 696"/>
                  <a:gd name="T6" fmla="*/ 809 w 809"/>
                  <a:gd name="T7" fmla="*/ 68 h 696"/>
                  <a:gd name="T8" fmla="*/ 808 w 809"/>
                  <a:gd name="T9" fmla="*/ 46 h 696"/>
                  <a:gd name="T10" fmla="*/ 805 w 809"/>
                  <a:gd name="T11" fmla="*/ 33 h 696"/>
                  <a:gd name="T12" fmla="*/ 793 w 809"/>
                  <a:gd name="T13" fmla="*/ 9 h 696"/>
                  <a:gd name="T14" fmla="*/ 783 w 809"/>
                  <a:gd name="T15" fmla="*/ 0 h 696"/>
                  <a:gd name="T16" fmla="*/ 791 w 809"/>
                  <a:gd name="T17" fmla="*/ 9 h 696"/>
                  <a:gd name="T18" fmla="*/ 800 w 809"/>
                  <a:gd name="T19" fmla="*/ 29 h 696"/>
                  <a:gd name="T20" fmla="*/ 801 w 809"/>
                  <a:gd name="T21" fmla="*/ 39 h 696"/>
                  <a:gd name="T22" fmla="*/ 802 w 809"/>
                  <a:gd name="T23" fmla="*/ 61 h 696"/>
                  <a:gd name="T24" fmla="*/ 789 w 809"/>
                  <a:gd name="T25" fmla="*/ 109 h 696"/>
                  <a:gd name="T26" fmla="*/ 752 w 809"/>
                  <a:gd name="T27" fmla="*/ 183 h 696"/>
                  <a:gd name="T28" fmla="*/ 719 w 809"/>
                  <a:gd name="T29" fmla="*/ 227 h 696"/>
                  <a:gd name="T30" fmla="*/ 700 w 809"/>
                  <a:gd name="T31" fmla="*/ 253 h 696"/>
                  <a:gd name="T32" fmla="*/ 655 w 809"/>
                  <a:gd name="T33" fmla="*/ 301 h 696"/>
                  <a:gd name="T34" fmla="*/ 579 w 809"/>
                  <a:gd name="T35" fmla="*/ 363 h 696"/>
                  <a:gd name="T36" fmla="*/ 529 w 809"/>
                  <a:gd name="T37" fmla="*/ 398 h 696"/>
                  <a:gd name="T38" fmla="*/ 429 w 809"/>
                  <a:gd name="T39" fmla="*/ 461 h 696"/>
                  <a:gd name="T40" fmla="*/ 139 w 809"/>
                  <a:gd name="T41" fmla="*/ 617 h 696"/>
                  <a:gd name="T42" fmla="*/ 17 w 809"/>
                  <a:gd name="T43" fmla="*/ 678 h 696"/>
                  <a:gd name="T44" fmla="*/ 0 w 809"/>
                  <a:gd name="T45" fmla="*/ 696 h 696"/>
                  <a:gd name="T46" fmla="*/ 119 w 809"/>
                  <a:gd name="T47" fmla="*/ 637 h 696"/>
                  <a:gd name="T48" fmla="*/ 351 w 809"/>
                  <a:gd name="T49" fmla="*/ 514 h 696"/>
                  <a:gd name="T50" fmla="*/ 487 w 809"/>
                  <a:gd name="T51" fmla="*/ 436 h 696"/>
                  <a:gd name="T52" fmla="*/ 535 w 809"/>
                  <a:gd name="T53" fmla="*/ 405 h 696"/>
                  <a:gd name="T54" fmla="*/ 586 w 809"/>
                  <a:gd name="T55" fmla="*/ 370 h 696"/>
                  <a:gd name="T56" fmla="*/ 661 w 809"/>
                  <a:gd name="T57" fmla="*/ 308 h 696"/>
                  <a:gd name="T58" fmla="*/ 706 w 809"/>
                  <a:gd name="T59" fmla="*/ 260 h 696"/>
                  <a:gd name="T60" fmla="*/ 727 w 809"/>
                  <a:gd name="T61" fmla="*/ 234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9" h="696">
                    <a:moveTo>
                      <a:pt x="727" y="234"/>
                    </a:moveTo>
                    <a:lnTo>
                      <a:pt x="758" y="190"/>
                    </a:lnTo>
                    <a:lnTo>
                      <a:pt x="796" y="116"/>
                    </a:lnTo>
                    <a:lnTo>
                      <a:pt x="809" y="68"/>
                    </a:lnTo>
                    <a:lnTo>
                      <a:pt x="808" y="46"/>
                    </a:lnTo>
                    <a:lnTo>
                      <a:pt x="805" y="33"/>
                    </a:lnTo>
                    <a:lnTo>
                      <a:pt x="793" y="9"/>
                    </a:lnTo>
                    <a:lnTo>
                      <a:pt x="783" y="0"/>
                    </a:lnTo>
                    <a:lnTo>
                      <a:pt x="791" y="9"/>
                    </a:lnTo>
                    <a:lnTo>
                      <a:pt x="800" y="29"/>
                    </a:lnTo>
                    <a:lnTo>
                      <a:pt x="801" y="39"/>
                    </a:lnTo>
                    <a:lnTo>
                      <a:pt x="802" y="61"/>
                    </a:lnTo>
                    <a:lnTo>
                      <a:pt x="789" y="109"/>
                    </a:lnTo>
                    <a:lnTo>
                      <a:pt x="752" y="183"/>
                    </a:lnTo>
                    <a:lnTo>
                      <a:pt x="719" y="227"/>
                    </a:lnTo>
                    <a:lnTo>
                      <a:pt x="700" y="253"/>
                    </a:lnTo>
                    <a:lnTo>
                      <a:pt x="655" y="301"/>
                    </a:lnTo>
                    <a:lnTo>
                      <a:pt x="579" y="363"/>
                    </a:lnTo>
                    <a:lnTo>
                      <a:pt x="529" y="398"/>
                    </a:lnTo>
                    <a:lnTo>
                      <a:pt x="429" y="461"/>
                    </a:lnTo>
                    <a:lnTo>
                      <a:pt x="139" y="617"/>
                    </a:lnTo>
                    <a:lnTo>
                      <a:pt x="17" y="678"/>
                    </a:lnTo>
                    <a:lnTo>
                      <a:pt x="0" y="696"/>
                    </a:lnTo>
                    <a:lnTo>
                      <a:pt x="119" y="637"/>
                    </a:lnTo>
                    <a:lnTo>
                      <a:pt x="351" y="514"/>
                    </a:lnTo>
                    <a:lnTo>
                      <a:pt x="487" y="436"/>
                    </a:lnTo>
                    <a:lnTo>
                      <a:pt x="535" y="405"/>
                    </a:lnTo>
                    <a:lnTo>
                      <a:pt x="586" y="370"/>
                    </a:lnTo>
                    <a:lnTo>
                      <a:pt x="661" y="308"/>
                    </a:lnTo>
                    <a:lnTo>
                      <a:pt x="706" y="260"/>
                    </a:lnTo>
                    <a:lnTo>
                      <a:pt x="727" y="234"/>
                    </a:lnTo>
                    <a:close/>
                  </a:path>
                </a:pathLst>
              </a:custGeom>
              <a:solidFill>
                <a:srgbClr val="304B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95"/>
              <p:cNvSpPr/>
              <p:nvPr/>
            </p:nvSpPr>
            <p:spPr bwMode="auto">
              <a:xfrm>
                <a:off x="6486525" y="4727575"/>
                <a:ext cx="269875" cy="346075"/>
              </a:xfrm>
              <a:custGeom>
                <a:avLst/>
                <a:gdLst>
                  <a:gd name="T0" fmla="*/ 608 w 681"/>
                  <a:gd name="T1" fmla="*/ 219 h 872"/>
                  <a:gd name="T2" fmla="*/ 630 w 681"/>
                  <a:gd name="T3" fmla="*/ 193 h 872"/>
                  <a:gd name="T4" fmla="*/ 660 w 681"/>
                  <a:gd name="T5" fmla="*/ 145 h 872"/>
                  <a:gd name="T6" fmla="*/ 675 w 681"/>
                  <a:gd name="T7" fmla="*/ 105 h 872"/>
                  <a:gd name="T8" fmla="*/ 681 w 681"/>
                  <a:gd name="T9" fmla="*/ 71 h 872"/>
                  <a:gd name="T10" fmla="*/ 675 w 681"/>
                  <a:gd name="T11" fmla="*/ 43 h 872"/>
                  <a:gd name="T12" fmla="*/ 664 w 681"/>
                  <a:gd name="T13" fmla="*/ 22 h 872"/>
                  <a:gd name="T14" fmla="*/ 647 w 681"/>
                  <a:gd name="T15" fmla="*/ 8 h 872"/>
                  <a:gd name="T16" fmla="*/ 626 w 681"/>
                  <a:gd name="T17" fmla="*/ 1 h 872"/>
                  <a:gd name="T18" fmla="*/ 616 w 681"/>
                  <a:gd name="T19" fmla="*/ 0 h 872"/>
                  <a:gd name="T20" fmla="*/ 594 w 681"/>
                  <a:gd name="T21" fmla="*/ 1 h 872"/>
                  <a:gd name="T22" fmla="*/ 546 w 681"/>
                  <a:gd name="T23" fmla="*/ 20 h 872"/>
                  <a:gd name="T24" fmla="*/ 473 w 681"/>
                  <a:gd name="T25" fmla="*/ 65 h 872"/>
                  <a:gd name="T26" fmla="*/ 432 w 681"/>
                  <a:gd name="T27" fmla="*/ 100 h 872"/>
                  <a:gd name="T28" fmla="*/ 406 w 681"/>
                  <a:gd name="T29" fmla="*/ 123 h 872"/>
                  <a:gd name="T30" fmla="*/ 360 w 681"/>
                  <a:gd name="T31" fmla="*/ 173 h 872"/>
                  <a:gd name="T32" fmla="*/ 301 w 681"/>
                  <a:gd name="T33" fmla="*/ 254 h 872"/>
                  <a:gd name="T34" fmla="*/ 268 w 681"/>
                  <a:gd name="T35" fmla="*/ 307 h 872"/>
                  <a:gd name="T36" fmla="*/ 240 w 681"/>
                  <a:gd name="T37" fmla="*/ 359 h 872"/>
                  <a:gd name="T38" fmla="*/ 169 w 681"/>
                  <a:gd name="T39" fmla="*/ 503 h 872"/>
                  <a:gd name="T40" fmla="*/ 54 w 681"/>
                  <a:gd name="T41" fmla="*/ 748 h 872"/>
                  <a:gd name="T42" fmla="*/ 0 w 681"/>
                  <a:gd name="T43" fmla="*/ 872 h 872"/>
                  <a:gd name="T44" fmla="*/ 608 w 681"/>
                  <a:gd name="T45" fmla="*/ 21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1" h="872">
                    <a:moveTo>
                      <a:pt x="608" y="219"/>
                    </a:moveTo>
                    <a:lnTo>
                      <a:pt x="630" y="193"/>
                    </a:lnTo>
                    <a:lnTo>
                      <a:pt x="660" y="145"/>
                    </a:lnTo>
                    <a:lnTo>
                      <a:pt x="675" y="105"/>
                    </a:lnTo>
                    <a:lnTo>
                      <a:pt x="681" y="71"/>
                    </a:lnTo>
                    <a:lnTo>
                      <a:pt x="675" y="43"/>
                    </a:lnTo>
                    <a:lnTo>
                      <a:pt x="664" y="22"/>
                    </a:lnTo>
                    <a:lnTo>
                      <a:pt x="647" y="8"/>
                    </a:lnTo>
                    <a:lnTo>
                      <a:pt x="626" y="1"/>
                    </a:lnTo>
                    <a:lnTo>
                      <a:pt x="616" y="0"/>
                    </a:lnTo>
                    <a:lnTo>
                      <a:pt x="594" y="1"/>
                    </a:lnTo>
                    <a:lnTo>
                      <a:pt x="546" y="20"/>
                    </a:lnTo>
                    <a:lnTo>
                      <a:pt x="473" y="65"/>
                    </a:lnTo>
                    <a:lnTo>
                      <a:pt x="432" y="100"/>
                    </a:lnTo>
                    <a:lnTo>
                      <a:pt x="406" y="123"/>
                    </a:lnTo>
                    <a:lnTo>
                      <a:pt x="360" y="173"/>
                    </a:lnTo>
                    <a:lnTo>
                      <a:pt x="301" y="254"/>
                    </a:lnTo>
                    <a:lnTo>
                      <a:pt x="268" y="307"/>
                    </a:lnTo>
                    <a:lnTo>
                      <a:pt x="240" y="359"/>
                    </a:lnTo>
                    <a:lnTo>
                      <a:pt x="169" y="503"/>
                    </a:lnTo>
                    <a:lnTo>
                      <a:pt x="54" y="748"/>
                    </a:lnTo>
                    <a:lnTo>
                      <a:pt x="0" y="872"/>
                    </a:lnTo>
                    <a:lnTo>
                      <a:pt x="608" y="219"/>
                    </a:lnTo>
                    <a:close/>
                  </a:path>
                </a:pathLst>
              </a:custGeom>
              <a:solidFill>
                <a:srgbClr val="455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96"/>
              <p:cNvSpPr/>
              <p:nvPr/>
            </p:nvSpPr>
            <p:spPr bwMode="auto">
              <a:xfrm>
                <a:off x="6486525" y="4703763"/>
                <a:ext cx="254000" cy="369888"/>
              </a:xfrm>
              <a:custGeom>
                <a:avLst/>
                <a:gdLst>
                  <a:gd name="T0" fmla="*/ 591 w 639"/>
                  <a:gd name="T1" fmla="*/ 296 h 929"/>
                  <a:gd name="T2" fmla="*/ 609 w 639"/>
                  <a:gd name="T3" fmla="*/ 268 h 929"/>
                  <a:gd name="T4" fmla="*/ 633 w 639"/>
                  <a:gd name="T5" fmla="*/ 218 h 929"/>
                  <a:gd name="T6" fmla="*/ 639 w 639"/>
                  <a:gd name="T7" fmla="*/ 170 h 929"/>
                  <a:gd name="T8" fmla="*/ 633 w 639"/>
                  <a:gd name="T9" fmla="*/ 126 h 929"/>
                  <a:gd name="T10" fmla="*/ 616 w 639"/>
                  <a:gd name="T11" fmla="*/ 87 h 929"/>
                  <a:gd name="T12" fmla="*/ 591 w 639"/>
                  <a:gd name="T13" fmla="*/ 55 h 929"/>
                  <a:gd name="T14" fmla="*/ 563 w 639"/>
                  <a:gd name="T15" fmla="*/ 30 h 929"/>
                  <a:gd name="T16" fmla="*/ 531 w 639"/>
                  <a:gd name="T17" fmla="*/ 12 h 929"/>
                  <a:gd name="T18" fmla="*/ 516 w 639"/>
                  <a:gd name="T19" fmla="*/ 7 h 929"/>
                  <a:gd name="T20" fmla="*/ 485 w 639"/>
                  <a:gd name="T21" fmla="*/ 0 h 929"/>
                  <a:gd name="T22" fmla="*/ 426 w 639"/>
                  <a:gd name="T23" fmla="*/ 4 h 929"/>
                  <a:gd name="T24" fmla="*/ 371 w 639"/>
                  <a:gd name="T25" fmla="*/ 25 h 929"/>
                  <a:gd name="T26" fmla="*/ 320 w 639"/>
                  <a:gd name="T27" fmla="*/ 53 h 929"/>
                  <a:gd name="T28" fmla="*/ 298 w 639"/>
                  <a:gd name="T29" fmla="*/ 69 h 929"/>
                  <a:gd name="T30" fmla="*/ 272 w 639"/>
                  <a:gd name="T31" fmla="*/ 88 h 929"/>
                  <a:gd name="T32" fmla="*/ 228 w 639"/>
                  <a:gd name="T33" fmla="*/ 137 h 929"/>
                  <a:gd name="T34" fmla="*/ 178 w 639"/>
                  <a:gd name="T35" fmla="*/ 223 h 929"/>
                  <a:gd name="T36" fmla="*/ 154 w 639"/>
                  <a:gd name="T37" fmla="*/ 281 h 929"/>
                  <a:gd name="T38" fmla="*/ 134 w 639"/>
                  <a:gd name="T39" fmla="*/ 340 h 929"/>
                  <a:gd name="T40" fmla="*/ 89 w 639"/>
                  <a:gd name="T41" fmla="*/ 502 h 929"/>
                  <a:gd name="T42" fmla="*/ 27 w 639"/>
                  <a:gd name="T43" fmla="*/ 784 h 929"/>
                  <a:gd name="T44" fmla="*/ 0 w 639"/>
                  <a:gd name="T45" fmla="*/ 929 h 929"/>
                  <a:gd name="T46" fmla="*/ 591 w 639"/>
                  <a:gd name="T47" fmla="*/ 29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9" h="929">
                    <a:moveTo>
                      <a:pt x="591" y="296"/>
                    </a:moveTo>
                    <a:lnTo>
                      <a:pt x="609" y="268"/>
                    </a:lnTo>
                    <a:lnTo>
                      <a:pt x="633" y="218"/>
                    </a:lnTo>
                    <a:lnTo>
                      <a:pt x="639" y="170"/>
                    </a:lnTo>
                    <a:lnTo>
                      <a:pt x="633" y="126"/>
                    </a:lnTo>
                    <a:lnTo>
                      <a:pt x="616" y="87"/>
                    </a:lnTo>
                    <a:lnTo>
                      <a:pt x="591" y="55"/>
                    </a:lnTo>
                    <a:lnTo>
                      <a:pt x="563" y="30"/>
                    </a:lnTo>
                    <a:lnTo>
                      <a:pt x="531" y="12"/>
                    </a:lnTo>
                    <a:lnTo>
                      <a:pt x="516" y="7"/>
                    </a:lnTo>
                    <a:lnTo>
                      <a:pt x="485" y="0"/>
                    </a:lnTo>
                    <a:lnTo>
                      <a:pt x="426" y="4"/>
                    </a:lnTo>
                    <a:lnTo>
                      <a:pt x="371" y="25"/>
                    </a:lnTo>
                    <a:lnTo>
                      <a:pt x="320" y="53"/>
                    </a:lnTo>
                    <a:lnTo>
                      <a:pt x="298" y="69"/>
                    </a:lnTo>
                    <a:lnTo>
                      <a:pt x="272" y="88"/>
                    </a:lnTo>
                    <a:lnTo>
                      <a:pt x="228" y="137"/>
                    </a:lnTo>
                    <a:lnTo>
                      <a:pt x="178" y="223"/>
                    </a:lnTo>
                    <a:lnTo>
                      <a:pt x="154" y="281"/>
                    </a:lnTo>
                    <a:lnTo>
                      <a:pt x="134" y="340"/>
                    </a:lnTo>
                    <a:lnTo>
                      <a:pt x="89" y="502"/>
                    </a:lnTo>
                    <a:lnTo>
                      <a:pt x="27" y="784"/>
                    </a:lnTo>
                    <a:lnTo>
                      <a:pt x="0" y="929"/>
                    </a:lnTo>
                    <a:lnTo>
                      <a:pt x="591" y="296"/>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97"/>
              <p:cNvSpPr/>
              <p:nvPr/>
            </p:nvSpPr>
            <p:spPr bwMode="auto">
              <a:xfrm>
                <a:off x="6043613" y="4816475"/>
                <a:ext cx="682625" cy="723900"/>
              </a:xfrm>
              <a:custGeom>
                <a:avLst/>
                <a:gdLst>
                  <a:gd name="T0" fmla="*/ 127 w 1717"/>
                  <a:gd name="T1" fmla="*/ 1825 h 1825"/>
                  <a:gd name="T2" fmla="*/ 0 w 1717"/>
                  <a:gd name="T3" fmla="*/ 1706 h 1825"/>
                  <a:gd name="T4" fmla="*/ 1717 w 1717"/>
                  <a:gd name="T5" fmla="*/ 0 h 1825"/>
                  <a:gd name="T6" fmla="*/ 127 w 1717"/>
                  <a:gd name="T7" fmla="*/ 1825 h 1825"/>
                </a:gdLst>
                <a:ahLst/>
                <a:cxnLst>
                  <a:cxn ang="0">
                    <a:pos x="T0" y="T1"/>
                  </a:cxn>
                  <a:cxn ang="0">
                    <a:pos x="T2" y="T3"/>
                  </a:cxn>
                  <a:cxn ang="0">
                    <a:pos x="T4" y="T5"/>
                  </a:cxn>
                  <a:cxn ang="0">
                    <a:pos x="T6" y="T7"/>
                  </a:cxn>
                </a:cxnLst>
                <a:rect l="0" t="0" r="r" b="b"/>
                <a:pathLst>
                  <a:path w="1717" h="1825">
                    <a:moveTo>
                      <a:pt x="127" y="1825"/>
                    </a:moveTo>
                    <a:lnTo>
                      <a:pt x="0" y="1706"/>
                    </a:lnTo>
                    <a:lnTo>
                      <a:pt x="1717" y="0"/>
                    </a:lnTo>
                    <a:lnTo>
                      <a:pt x="127" y="1825"/>
                    </a:lnTo>
                    <a:close/>
                  </a:path>
                </a:pathLst>
              </a:custGeom>
              <a:solidFill>
                <a:srgbClr val="2945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98"/>
              <p:cNvSpPr/>
              <p:nvPr/>
            </p:nvSpPr>
            <p:spPr bwMode="auto">
              <a:xfrm>
                <a:off x="6030913" y="5473700"/>
                <a:ext cx="80963" cy="82550"/>
              </a:xfrm>
              <a:custGeom>
                <a:avLst/>
                <a:gdLst>
                  <a:gd name="T0" fmla="*/ 165 w 204"/>
                  <a:gd name="T1" fmla="*/ 162 h 208"/>
                  <a:gd name="T2" fmla="*/ 148 w 204"/>
                  <a:gd name="T3" fmla="*/ 179 h 208"/>
                  <a:gd name="T4" fmla="*/ 111 w 204"/>
                  <a:gd name="T5" fmla="*/ 201 h 208"/>
                  <a:gd name="T6" fmla="*/ 72 w 204"/>
                  <a:gd name="T7" fmla="*/ 208 h 208"/>
                  <a:gd name="T8" fmla="*/ 38 w 204"/>
                  <a:gd name="T9" fmla="*/ 200 h 208"/>
                  <a:gd name="T10" fmla="*/ 24 w 204"/>
                  <a:gd name="T11" fmla="*/ 188 h 208"/>
                  <a:gd name="T12" fmla="*/ 12 w 204"/>
                  <a:gd name="T13" fmla="*/ 175 h 208"/>
                  <a:gd name="T14" fmla="*/ 0 w 204"/>
                  <a:gd name="T15" fmla="*/ 142 h 208"/>
                  <a:gd name="T16" fmla="*/ 4 w 204"/>
                  <a:gd name="T17" fmla="*/ 103 h 208"/>
                  <a:gd name="T18" fmla="*/ 24 w 204"/>
                  <a:gd name="T19" fmla="*/ 63 h 208"/>
                  <a:gd name="T20" fmla="*/ 38 w 204"/>
                  <a:gd name="T21" fmla="*/ 44 h 208"/>
                  <a:gd name="T22" fmla="*/ 56 w 204"/>
                  <a:gd name="T23" fmla="*/ 29 h 208"/>
                  <a:gd name="T24" fmla="*/ 94 w 204"/>
                  <a:gd name="T25" fmla="*/ 7 h 208"/>
                  <a:gd name="T26" fmla="*/ 133 w 204"/>
                  <a:gd name="T27" fmla="*/ 0 h 208"/>
                  <a:gd name="T28" fmla="*/ 166 w 204"/>
                  <a:gd name="T29" fmla="*/ 8 h 208"/>
                  <a:gd name="T30" fmla="*/ 181 w 204"/>
                  <a:gd name="T31" fmla="*/ 20 h 208"/>
                  <a:gd name="T32" fmla="*/ 192 w 204"/>
                  <a:gd name="T33" fmla="*/ 33 h 208"/>
                  <a:gd name="T34" fmla="*/ 204 w 204"/>
                  <a:gd name="T35" fmla="*/ 67 h 208"/>
                  <a:gd name="T36" fmla="*/ 199 w 204"/>
                  <a:gd name="T37" fmla="*/ 105 h 208"/>
                  <a:gd name="T38" fmla="*/ 181 w 204"/>
                  <a:gd name="T39" fmla="*/ 146 h 208"/>
                  <a:gd name="T40" fmla="*/ 165 w 204"/>
                  <a:gd name="T41" fmla="*/ 1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208">
                    <a:moveTo>
                      <a:pt x="165" y="162"/>
                    </a:moveTo>
                    <a:lnTo>
                      <a:pt x="148" y="179"/>
                    </a:lnTo>
                    <a:lnTo>
                      <a:pt x="111" y="201"/>
                    </a:lnTo>
                    <a:lnTo>
                      <a:pt x="72" y="208"/>
                    </a:lnTo>
                    <a:lnTo>
                      <a:pt x="38" y="200"/>
                    </a:lnTo>
                    <a:lnTo>
                      <a:pt x="24" y="188"/>
                    </a:lnTo>
                    <a:lnTo>
                      <a:pt x="12" y="175"/>
                    </a:lnTo>
                    <a:lnTo>
                      <a:pt x="0" y="142"/>
                    </a:lnTo>
                    <a:lnTo>
                      <a:pt x="4" y="103"/>
                    </a:lnTo>
                    <a:lnTo>
                      <a:pt x="24" y="63"/>
                    </a:lnTo>
                    <a:lnTo>
                      <a:pt x="38" y="44"/>
                    </a:lnTo>
                    <a:lnTo>
                      <a:pt x="56" y="29"/>
                    </a:lnTo>
                    <a:lnTo>
                      <a:pt x="94" y="7"/>
                    </a:lnTo>
                    <a:lnTo>
                      <a:pt x="133" y="0"/>
                    </a:lnTo>
                    <a:lnTo>
                      <a:pt x="166" y="8"/>
                    </a:lnTo>
                    <a:lnTo>
                      <a:pt x="181" y="20"/>
                    </a:lnTo>
                    <a:lnTo>
                      <a:pt x="192" y="33"/>
                    </a:lnTo>
                    <a:lnTo>
                      <a:pt x="204" y="67"/>
                    </a:lnTo>
                    <a:lnTo>
                      <a:pt x="199" y="105"/>
                    </a:lnTo>
                    <a:lnTo>
                      <a:pt x="181" y="146"/>
                    </a:lnTo>
                    <a:lnTo>
                      <a:pt x="165" y="162"/>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99"/>
              <p:cNvSpPr/>
              <p:nvPr/>
            </p:nvSpPr>
            <p:spPr bwMode="auto">
              <a:xfrm>
                <a:off x="6027738" y="5337175"/>
                <a:ext cx="214313" cy="222250"/>
              </a:xfrm>
              <a:custGeom>
                <a:avLst/>
                <a:gdLst>
                  <a:gd name="T0" fmla="*/ 461 w 540"/>
                  <a:gd name="T1" fmla="*/ 68 h 560"/>
                  <a:gd name="T2" fmla="*/ 448 w 540"/>
                  <a:gd name="T3" fmla="*/ 54 h 560"/>
                  <a:gd name="T4" fmla="*/ 434 w 540"/>
                  <a:gd name="T5" fmla="*/ 20 h 560"/>
                  <a:gd name="T6" fmla="*/ 434 w 540"/>
                  <a:gd name="T7" fmla="*/ 0 h 560"/>
                  <a:gd name="T8" fmla="*/ 48 w 540"/>
                  <a:gd name="T9" fmla="*/ 385 h 560"/>
                  <a:gd name="T10" fmla="*/ 43 w 540"/>
                  <a:gd name="T11" fmla="*/ 390 h 560"/>
                  <a:gd name="T12" fmla="*/ 39 w 540"/>
                  <a:gd name="T13" fmla="*/ 395 h 560"/>
                  <a:gd name="T14" fmla="*/ 36 w 540"/>
                  <a:gd name="T15" fmla="*/ 398 h 560"/>
                  <a:gd name="T16" fmla="*/ 34 w 540"/>
                  <a:gd name="T17" fmla="*/ 400 h 560"/>
                  <a:gd name="T18" fmla="*/ 34 w 540"/>
                  <a:gd name="T19" fmla="*/ 400 h 560"/>
                  <a:gd name="T20" fmla="*/ 19 w 540"/>
                  <a:gd name="T21" fmla="*/ 418 h 560"/>
                  <a:gd name="T22" fmla="*/ 4 w 540"/>
                  <a:gd name="T23" fmla="*/ 456 h 560"/>
                  <a:gd name="T24" fmla="*/ 0 w 540"/>
                  <a:gd name="T25" fmla="*/ 493 h 560"/>
                  <a:gd name="T26" fmla="*/ 12 w 540"/>
                  <a:gd name="T27" fmla="*/ 526 h 560"/>
                  <a:gd name="T28" fmla="*/ 23 w 540"/>
                  <a:gd name="T29" fmla="*/ 539 h 560"/>
                  <a:gd name="T30" fmla="*/ 36 w 540"/>
                  <a:gd name="T31" fmla="*/ 550 h 560"/>
                  <a:gd name="T32" fmla="*/ 69 w 540"/>
                  <a:gd name="T33" fmla="*/ 560 h 560"/>
                  <a:gd name="T34" fmla="*/ 105 w 540"/>
                  <a:gd name="T35" fmla="*/ 556 h 560"/>
                  <a:gd name="T36" fmla="*/ 141 w 540"/>
                  <a:gd name="T37" fmla="*/ 538 h 560"/>
                  <a:gd name="T38" fmla="*/ 158 w 540"/>
                  <a:gd name="T39" fmla="*/ 523 h 560"/>
                  <a:gd name="T40" fmla="*/ 162 w 540"/>
                  <a:gd name="T41" fmla="*/ 519 h 560"/>
                  <a:gd name="T42" fmla="*/ 540 w 540"/>
                  <a:gd name="T43" fmla="*/ 88 h 560"/>
                  <a:gd name="T44" fmla="*/ 529 w 540"/>
                  <a:gd name="T45" fmla="*/ 90 h 560"/>
                  <a:gd name="T46" fmla="*/ 508 w 540"/>
                  <a:gd name="T47" fmla="*/ 92 h 560"/>
                  <a:gd name="T48" fmla="*/ 478 w 540"/>
                  <a:gd name="T49" fmla="*/ 81 h 560"/>
                  <a:gd name="T50" fmla="*/ 461 w 540"/>
                  <a:gd name="T51" fmla="*/ 6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60">
                    <a:moveTo>
                      <a:pt x="461" y="68"/>
                    </a:moveTo>
                    <a:lnTo>
                      <a:pt x="448" y="54"/>
                    </a:lnTo>
                    <a:lnTo>
                      <a:pt x="434" y="20"/>
                    </a:lnTo>
                    <a:lnTo>
                      <a:pt x="434" y="0"/>
                    </a:lnTo>
                    <a:lnTo>
                      <a:pt x="48" y="385"/>
                    </a:lnTo>
                    <a:lnTo>
                      <a:pt x="43" y="390"/>
                    </a:lnTo>
                    <a:lnTo>
                      <a:pt x="39" y="395"/>
                    </a:lnTo>
                    <a:lnTo>
                      <a:pt x="36" y="398"/>
                    </a:lnTo>
                    <a:lnTo>
                      <a:pt x="34" y="400"/>
                    </a:lnTo>
                    <a:lnTo>
                      <a:pt x="34" y="400"/>
                    </a:lnTo>
                    <a:lnTo>
                      <a:pt x="19" y="418"/>
                    </a:lnTo>
                    <a:lnTo>
                      <a:pt x="4" y="456"/>
                    </a:lnTo>
                    <a:lnTo>
                      <a:pt x="0" y="493"/>
                    </a:lnTo>
                    <a:lnTo>
                      <a:pt x="12" y="526"/>
                    </a:lnTo>
                    <a:lnTo>
                      <a:pt x="23" y="539"/>
                    </a:lnTo>
                    <a:lnTo>
                      <a:pt x="36" y="550"/>
                    </a:lnTo>
                    <a:lnTo>
                      <a:pt x="69" y="560"/>
                    </a:lnTo>
                    <a:lnTo>
                      <a:pt x="105" y="556"/>
                    </a:lnTo>
                    <a:lnTo>
                      <a:pt x="141" y="538"/>
                    </a:lnTo>
                    <a:lnTo>
                      <a:pt x="158" y="523"/>
                    </a:lnTo>
                    <a:lnTo>
                      <a:pt x="162" y="519"/>
                    </a:lnTo>
                    <a:lnTo>
                      <a:pt x="540" y="88"/>
                    </a:lnTo>
                    <a:lnTo>
                      <a:pt x="529" y="90"/>
                    </a:lnTo>
                    <a:lnTo>
                      <a:pt x="508" y="92"/>
                    </a:lnTo>
                    <a:lnTo>
                      <a:pt x="478" y="81"/>
                    </a:lnTo>
                    <a:lnTo>
                      <a:pt x="461" y="68"/>
                    </a:lnTo>
                    <a:close/>
                  </a:path>
                </a:pathLst>
              </a:custGeom>
              <a:solidFill>
                <a:srgbClr val="E4AE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200"/>
              <p:cNvSpPr/>
              <p:nvPr/>
            </p:nvSpPr>
            <p:spPr bwMode="auto">
              <a:xfrm>
                <a:off x="6200775" y="4826000"/>
                <a:ext cx="514350" cy="533400"/>
              </a:xfrm>
              <a:custGeom>
                <a:avLst/>
                <a:gdLst>
                  <a:gd name="T0" fmla="*/ 15 w 1298"/>
                  <a:gd name="T1" fmla="*/ 1342 h 1342"/>
                  <a:gd name="T2" fmla="*/ 6 w 1298"/>
                  <a:gd name="T3" fmla="*/ 1328 h 1342"/>
                  <a:gd name="T4" fmla="*/ 0 w 1298"/>
                  <a:gd name="T5" fmla="*/ 1310 h 1342"/>
                  <a:gd name="T6" fmla="*/ 1298 w 1298"/>
                  <a:gd name="T7" fmla="*/ 0 h 1342"/>
                  <a:gd name="T8" fmla="*/ 15 w 1298"/>
                  <a:gd name="T9" fmla="*/ 1342 h 1342"/>
                </a:gdLst>
                <a:ahLst/>
                <a:cxnLst>
                  <a:cxn ang="0">
                    <a:pos x="T0" y="T1"/>
                  </a:cxn>
                  <a:cxn ang="0">
                    <a:pos x="T2" y="T3"/>
                  </a:cxn>
                  <a:cxn ang="0">
                    <a:pos x="T4" y="T5"/>
                  </a:cxn>
                  <a:cxn ang="0">
                    <a:pos x="T6" y="T7"/>
                  </a:cxn>
                  <a:cxn ang="0">
                    <a:pos x="T8" y="T9"/>
                  </a:cxn>
                </a:cxnLst>
                <a:rect l="0" t="0" r="r" b="b"/>
                <a:pathLst>
                  <a:path w="1298" h="1342">
                    <a:moveTo>
                      <a:pt x="15" y="1342"/>
                    </a:moveTo>
                    <a:lnTo>
                      <a:pt x="6" y="1328"/>
                    </a:lnTo>
                    <a:lnTo>
                      <a:pt x="0" y="1310"/>
                    </a:lnTo>
                    <a:lnTo>
                      <a:pt x="1298" y="0"/>
                    </a:lnTo>
                    <a:lnTo>
                      <a:pt x="15" y="1342"/>
                    </a:lnTo>
                    <a:close/>
                  </a:path>
                </a:pathLst>
              </a:custGeom>
              <a:solidFill>
                <a:srgbClr val="4B65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01"/>
              <p:cNvSpPr/>
              <p:nvPr/>
            </p:nvSpPr>
            <p:spPr bwMode="auto">
              <a:xfrm>
                <a:off x="6035675" y="5494338"/>
                <a:ext cx="26988" cy="42863"/>
              </a:xfrm>
              <a:custGeom>
                <a:avLst/>
                <a:gdLst>
                  <a:gd name="T0" fmla="*/ 2 w 67"/>
                  <a:gd name="T1" fmla="*/ 108 h 108"/>
                  <a:gd name="T2" fmla="*/ 0 w 67"/>
                  <a:gd name="T3" fmla="*/ 91 h 108"/>
                  <a:gd name="T4" fmla="*/ 2 w 67"/>
                  <a:gd name="T5" fmla="*/ 62 h 108"/>
                  <a:gd name="T6" fmla="*/ 15 w 67"/>
                  <a:gd name="T7" fmla="*/ 31 h 108"/>
                  <a:gd name="T8" fmla="*/ 18 w 67"/>
                  <a:gd name="T9" fmla="*/ 27 h 108"/>
                  <a:gd name="T10" fmla="*/ 46 w 67"/>
                  <a:gd name="T11" fmla="*/ 0 h 108"/>
                  <a:gd name="T12" fmla="*/ 53 w 67"/>
                  <a:gd name="T13" fmla="*/ 21 h 108"/>
                  <a:gd name="T14" fmla="*/ 67 w 67"/>
                  <a:gd name="T15" fmla="*/ 40 h 108"/>
                  <a:gd name="T16" fmla="*/ 2 w 6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8">
                    <a:moveTo>
                      <a:pt x="2" y="108"/>
                    </a:moveTo>
                    <a:lnTo>
                      <a:pt x="0" y="91"/>
                    </a:lnTo>
                    <a:lnTo>
                      <a:pt x="2" y="62"/>
                    </a:lnTo>
                    <a:lnTo>
                      <a:pt x="15" y="31"/>
                    </a:lnTo>
                    <a:lnTo>
                      <a:pt x="18" y="27"/>
                    </a:lnTo>
                    <a:lnTo>
                      <a:pt x="46" y="0"/>
                    </a:lnTo>
                    <a:lnTo>
                      <a:pt x="53" y="21"/>
                    </a:lnTo>
                    <a:lnTo>
                      <a:pt x="67" y="40"/>
                    </a:lnTo>
                    <a:lnTo>
                      <a:pt x="2" y="108"/>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02"/>
              <p:cNvSpPr/>
              <p:nvPr/>
            </p:nvSpPr>
            <p:spPr bwMode="auto">
              <a:xfrm>
                <a:off x="6056313" y="5484813"/>
                <a:ext cx="15875" cy="23813"/>
              </a:xfrm>
              <a:custGeom>
                <a:avLst/>
                <a:gdLst>
                  <a:gd name="T0" fmla="*/ 20 w 38"/>
                  <a:gd name="T1" fmla="*/ 58 h 58"/>
                  <a:gd name="T2" fmla="*/ 7 w 38"/>
                  <a:gd name="T3" fmla="*/ 39 h 58"/>
                  <a:gd name="T4" fmla="*/ 0 w 38"/>
                  <a:gd name="T5" fmla="*/ 16 h 58"/>
                  <a:gd name="T6" fmla="*/ 17 w 38"/>
                  <a:gd name="T7" fmla="*/ 0 h 58"/>
                  <a:gd name="T8" fmla="*/ 25 w 38"/>
                  <a:gd name="T9" fmla="*/ 20 h 58"/>
                  <a:gd name="T10" fmla="*/ 38 w 38"/>
                  <a:gd name="T11" fmla="*/ 39 h 58"/>
                  <a:gd name="T12" fmla="*/ 20 w 3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38" h="58">
                    <a:moveTo>
                      <a:pt x="20" y="58"/>
                    </a:moveTo>
                    <a:lnTo>
                      <a:pt x="7" y="39"/>
                    </a:lnTo>
                    <a:lnTo>
                      <a:pt x="0" y="16"/>
                    </a:lnTo>
                    <a:lnTo>
                      <a:pt x="17" y="0"/>
                    </a:lnTo>
                    <a:lnTo>
                      <a:pt x="25" y="20"/>
                    </a:lnTo>
                    <a:lnTo>
                      <a:pt x="38" y="39"/>
                    </a:lnTo>
                    <a:lnTo>
                      <a:pt x="2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203"/>
              <p:cNvSpPr/>
              <p:nvPr/>
            </p:nvSpPr>
            <p:spPr bwMode="auto">
              <a:xfrm>
                <a:off x="6065838" y="5475288"/>
                <a:ext cx="15875" cy="23813"/>
              </a:xfrm>
              <a:custGeom>
                <a:avLst/>
                <a:gdLst>
                  <a:gd name="T0" fmla="*/ 19 w 39"/>
                  <a:gd name="T1" fmla="*/ 60 h 60"/>
                  <a:gd name="T2" fmla="*/ 6 w 39"/>
                  <a:gd name="T3" fmla="*/ 40 h 60"/>
                  <a:gd name="T4" fmla="*/ 0 w 39"/>
                  <a:gd name="T5" fmla="*/ 18 h 60"/>
                  <a:gd name="T6" fmla="*/ 17 w 39"/>
                  <a:gd name="T7" fmla="*/ 0 h 60"/>
                  <a:gd name="T8" fmla="*/ 26 w 39"/>
                  <a:gd name="T9" fmla="*/ 21 h 60"/>
                  <a:gd name="T10" fmla="*/ 39 w 39"/>
                  <a:gd name="T11" fmla="*/ 39 h 60"/>
                  <a:gd name="T12" fmla="*/ 19 w 3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39" h="60">
                    <a:moveTo>
                      <a:pt x="19" y="60"/>
                    </a:moveTo>
                    <a:lnTo>
                      <a:pt x="6" y="40"/>
                    </a:lnTo>
                    <a:lnTo>
                      <a:pt x="0" y="18"/>
                    </a:lnTo>
                    <a:lnTo>
                      <a:pt x="17" y="0"/>
                    </a:lnTo>
                    <a:lnTo>
                      <a:pt x="26" y="21"/>
                    </a:lnTo>
                    <a:lnTo>
                      <a:pt x="39" y="39"/>
                    </a:lnTo>
                    <a:lnTo>
                      <a:pt x="19" y="6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04"/>
              <p:cNvSpPr/>
              <p:nvPr/>
            </p:nvSpPr>
            <p:spPr bwMode="auto">
              <a:xfrm>
                <a:off x="6075363" y="5465763"/>
                <a:ext cx="15875" cy="22225"/>
              </a:xfrm>
              <a:custGeom>
                <a:avLst/>
                <a:gdLst>
                  <a:gd name="T0" fmla="*/ 21 w 39"/>
                  <a:gd name="T1" fmla="*/ 57 h 57"/>
                  <a:gd name="T2" fmla="*/ 8 w 39"/>
                  <a:gd name="T3" fmla="*/ 39 h 57"/>
                  <a:gd name="T4" fmla="*/ 0 w 39"/>
                  <a:gd name="T5" fmla="*/ 18 h 57"/>
                  <a:gd name="T6" fmla="*/ 17 w 39"/>
                  <a:gd name="T7" fmla="*/ 0 h 57"/>
                  <a:gd name="T8" fmla="*/ 26 w 39"/>
                  <a:gd name="T9" fmla="*/ 19 h 57"/>
                  <a:gd name="T10" fmla="*/ 39 w 39"/>
                  <a:gd name="T11" fmla="*/ 37 h 57"/>
                  <a:gd name="T12" fmla="*/ 21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1" y="57"/>
                    </a:moveTo>
                    <a:lnTo>
                      <a:pt x="8" y="39"/>
                    </a:lnTo>
                    <a:lnTo>
                      <a:pt x="0" y="18"/>
                    </a:lnTo>
                    <a:lnTo>
                      <a:pt x="17" y="0"/>
                    </a:lnTo>
                    <a:lnTo>
                      <a:pt x="26" y="19"/>
                    </a:lnTo>
                    <a:lnTo>
                      <a:pt x="39" y="37"/>
                    </a:lnTo>
                    <a:lnTo>
                      <a:pt x="21" y="57"/>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206"/>
              <p:cNvSpPr/>
              <p:nvPr/>
            </p:nvSpPr>
            <p:spPr bwMode="auto">
              <a:xfrm>
                <a:off x="6084888" y="5391150"/>
                <a:ext cx="79375" cy="87313"/>
              </a:xfrm>
              <a:custGeom>
                <a:avLst/>
                <a:gdLst>
                  <a:gd name="T0" fmla="*/ 21 w 200"/>
                  <a:gd name="T1" fmla="*/ 220 h 220"/>
                  <a:gd name="T2" fmla="*/ 8 w 200"/>
                  <a:gd name="T3" fmla="*/ 202 h 220"/>
                  <a:gd name="T4" fmla="*/ 0 w 200"/>
                  <a:gd name="T5" fmla="*/ 182 h 220"/>
                  <a:gd name="T6" fmla="*/ 182 w 200"/>
                  <a:gd name="T7" fmla="*/ 0 h 220"/>
                  <a:gd name="T8" fmla="*/ 188 w 200"/>
                  <a:gd name="T9" fmla="*/ 17 h 220"/>
                  <a:gd name="T10" fmla="*/ 200 w 200"/>
                  <a:gd name="T11" fmla="*/ 32 h 220"/>
                  <a:gd name="T12" fmla="*/ 21 w 20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00" h="220">
                    <a:moveTo>
                      <a:pt x="21" y="220"/>
                    </a:moveTo>
                    <a:lnTo>
                      <a:pt x="8" y="202"/>
                    </a:lnTo>
                    <a:lnTo>
                      <a:pt x="0" y="182"/>
                    </a:lnTo>
                    <a:lnTo>
                      <a:pt x="182" y="0"/>
                    </a:lnTo>
                    <a:lnTo>
                      <a:pt x="188" y="17"/>
                    </a:lnTo>
                    <a:lnTo>
                      <a:pt x="200" y="32"/>
                    </a:lnTo>
                    <a:lnTo>
                      <a:pt x="21" y="22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207"/>
              <p:cNvSpPr/>
              <p:nvPr/>
            </p:nvSpPr>
            <p:spPr bwMode="auto">
              <a:xfrm>
                <a:off x="6159500" y="5381625"/>
                <a:ext cx="14288" cy="20638"/>
              </a:xfrm>
              <a:custGeom>
                <a:avLst/>
                <a:gdLst>
                  <a:gd name="T0" fmla="*/ 18 w 38"/>
                  <a:gd name="T1" fmla="*/ 52 h 52"/>
                  <a:gd name="T2" fmla="*/ 7 w 38"/>
                  <a:gd name="T3" fmla="*/ 36 h 52"/>
                  <a:gd name="T4" fmla="*/ 0 w 38"/>
                  <a:gd name="T5" fmla="*/ 18 h 52"/>
                  <a:gd name="T6" fmla="*/ 18 w 38"/>
                  <a:gd name="T7" fmla="*/ 0 h 52"/>
                  <a:gd name="T8" fmla="*/ 26 w 38"/>
                  <a:gd name="T9" fmla="*/ 17 h 52"/>
                  <a:gd name="T10" fmla="*/ 38 w 38"/>
                  <a:gd name="T11" fmla="*/ 33 h 52"/>
                  <a:gd name="T12" fmla="*/ 18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8" y="52"/>
                    </a:moveTo>
                    <a:lnTo>
                      <a:pt x="7" y="36"/>
                    </a:lnTo>
                    <a:lnTo>
                      <a:pt x="0" y="18"/>
                    </a:lnTo>
                    <a:lnTo>
                      <a:pt x="18" y="0"/>
                    </a:lnTo>
                    <a:lnTo>
                      <a:pt x="26" y="17"/>
                    </a:lnTo>
                    <a:lnTo>
                      <a:pt x="38" y="33"/>
                    </a:lnTo>
                    <a:lnTo>
                      <a:pt x="18" y="52"/>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208"/>
              <p:cNvSpPr/>
              <p:nvPr/>
            </p:nvSpPr>
            <p:spPr bwMode="auto">
              <a:xfrm>
                <a:off x="6167438" y="5373688"/>
                <a:ext cx="14288" cy="19050"/>
              </a:xfrm>
              <a:custGeom>
                <a:avLst/>
                <a:gdLst>
                  <a:gd name="T0" fmla="*/ 19 w 35"/>
                  <a:gd name="T1" fmla="*/ 49 h 49"/>
                  <a:gd name="T2" fmla="*/ 7 w 35"/>
                  <a:gd name="T3" fmla="*/ 34 h 49"/>
                  <a:gd name="T4" fmla="*/ 0 w 35"/>
                  <a:gd name="T5" fmla="*/ 17 h 49"/>
                  <a:gd name="T6" fmla="*/ 17 w 35"/>
                  <a:gd name="T7" fmla="*/ 0 h 49"/>
                  <a:gd name="T8" fmla="*/ 24 w 35"/>
                  <a:gd name="T9" fmla="*/ 17 h 49"/>
                  <a:gd name="T10" fmla="*/ 35 w 35"/>
                  <a:gd name="T11" fmla="*/ 32 h 49"/>
                  <a:gd name="T12" fmla="*/ 19 w 3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35" h="49">
                    <a:moveTo>
                      <a:pt x="19" y="49"/>
                    </a:moveTo>
                    <a:lnTo>
                      <a:pt x="7" y="34"/>
                    </a:lnTo>
                    <a:lnTo>
                      <a:pt x="0" y="17"/>
                    </a:lnTo>
                    <a:lnTo>
                      <a:pt x="17" y="0"/>
                    </a:lnTo>
                    <a:lnTo>
                      <a:pt x="24" y="17"/>
                    </a:lnTo>
                    <a:lnTo>
                      <a:pt x="35" y="32"/>
                    </a:lnTo>
                    <a:lnTo>
                      <a:pt x="19" y="49"/>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209"/>
              <p:cNvSpPr/>
              <p:nvPr/>
            </p:nvSpPr>
            <p:spPr bwMode="auto">
              <a:xfrm>
                <a:off x="6176963" y="5346700"/>
                <a:ext cx="30163" cy="36513"/>
              </a:xfrm>
              <a:custGeom>
                <a:avLst/>
                <a:gdLst>
                  <a:gd name="T0" fmla="*/ 19 w 76"/>
                  <a:gd name="T1" fmla="*/ 93 h 93"/>
                  <a:gd name="T2" fmla="*/ 7 w 76"/>
                  <a:gd name="T3" fmla="*/ 78 h 93"/>
                  <a:gd name="T4" fmla="*/ 0 w 76"/>
                  <a:gd name="T5" fmla="*/ 61 h 93"/>
                  <a:gd name="T6" fmla="*/ 61 w 76"/>
                  <a:gd name="T7" fmla="*/ 0 h 93"/>
                  <a:gd name="T8" fmla="*/ 67 w 76"/>
                  <a:gd name="T9" fmla="*/ 18 h 93"/>
                  <a:gd name="T10" fmla="*/ 76 w 76"/>
                  <a:gd name="T11" fmla="*/ 32 h 93"/>
                  <a:gd name="T12" fmla="*/ 19 w 7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6" h="93">
                    <a:moveTo>
                      <a:pt x="19" y="93"/>
                    </a:moveTo>
                    <a:lnTo>
                      <a:pt x="7" y="78"/>
                    </a:lnTo>
                    <a:lnTo>
                      <a:pt x="0" y="61"/>
                    </a:lnTo>
                    <a:lnTo>
                      <a:pt x="61" y="0"/>
                    </a:lnTo>
                    <a:lnTo>
                      <a:pt x="67" y="18"/>
                    </a:lnTo>
                    <a:lnTo>
                      <a:pt x="76" y="32"/>
                    </a:lnTo>
                    <a:lnTo>
                      <a:pt x="19" y="93"/>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210"/>
              <p:cNvSpPr/>
              <p:nvPr/>
            </p:nvSpPr>
            <p:spPr bwMode="auto">
              <a:xfrm>
                <a:off x="6172200" y="5359400"/>
                <a:ext cx="50800" cy="42863"/>
              </a:xfrm>
              <a:custGeom>
                <a:avLst/>
                <a:gdLst>
                  <a:gd name="T0" fmla="*/ 1 w 128"/>
                  <a:gd name="T1" fmla="*/ 3 h 108"/>
                  <a:gd name="T2" fmla="*/ 0 w 128"/>
                  <a:gd name="T3" fmla="*/ 13 h 108"/>
                  <a:gd name="T4" fmla="*/ 4 w 128"/>
                  <a:gd name="T5" fmla="*/ 35 h 108"/>
                  <a:gd name="T6" fmla="*/ 22 w 128"/>
                  <a:gd name="T7" fmla="*/ 65 h 108"/>
                  <a:gd name="T8" fmla="*/ 61 w 128"/>
                  <a:gd name="T9" fmla="*/ 98 h 108"/>
                  <a:gd name="T10" fmla="*/ 93 w 128"/>
                  <a:gd name="T11" fmla="*/ 108 h 108"/>
                  <a:gd name="T12" fmla="*/ 115 w 128"/>
                  <a:gd name="T13" fmla="*/ 107 h 108"/>
                  <a:gd name="T14" fmla="*/ 126 w 128"/>
                  <a:gd name="T15" fmla="*/ 104 h 108"/>
                  <a:gd name="T16" fmla="*/ 128 w 128"/>
                  <a:gd name="T17" fmla="*/ 101 h 108"/>
                  <a:gd name="T18" fmla="*/ 127 w 128"/>
                  <a:gd name="T19" fmla="*/ 96 h 108"/>
                  <a:gd name="T20" fmla="*/ 123 w 128"/>
                  <a:gd name="T21" fmla="*/ 96 h 108"/>
                  <a:gd name="T22" fmla="*/ 114 w 128"/>
                  <a:gd name="T23" fmla="*/ 100 h 108"/>
                  <a:gd name="T24" fmla="*/ 95 w 128"/>
                  <a:gd name="T25" fmla="*/ 100 h 108"/>
                  <a:gd name="T26" fmla="*/ 64 w 128"/>
                  <a:gd name="T27" fmla="*/ 91 h 108"/>
                  <a:gd name="T28" fmla="*/ 27 w 128"/>
                  <a:gd name="T29" fmla="*/ 61 h 108"/>
                  <a:gd name="T30" fmla="*/ 12 w 128"/>
                  <a:gd name="T31" fmla="*/ 34 h 108"/>
                  <a:gd name="T32" fmla="*/ 8 w 128"/>
                  <a:gd name="T33" fmla="*/ 15 h 108"/>
                  <a:gd name="T34" fmla="*/ 8 w 128"/>
                  <a:gd name="T35" fmla="*/ 4 h 108"/>
                  <a:gd name="T36" fmla="*/ 8 w 128"/>
                  <a:gd name="T37" fmla="*/ 2 h 108"/>
                  <a:gd name="T38" fmla="*/ 3 w 128"/>
                  <a:gd name="T39" fmla="*/ 0 h 108"/>
                  <a:gd name="T40" fmla="*/ 1 w 128"/>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8">
                    <a:moveTo>
                      <a:pt x="1" y="3"/>
                    </a:moveTo>
                    <a:lnTo>
                      <a:pt x="0" y="13"/>
                    </a:lnTo>
                    <a:lnTo>
                      <a:pt x="4" y="35"/>
                    </a:lnTo>
                    <a:lnTo>
                      <a:pt x="22" y="65"/>
                    </a:lnTo>
                    <a:lnTo>
                      <a:pt x="61" y="98"/>
                    </a:lnTo>
                    <a:lnTo>
                      <a:pt x="93" y="108"/>
                    </a:lnTo>
                    <a:lnTo>
                      <a:pt x="115" y="107"/>
                    </a:lnTo>
                    <a:lnTo>
                      <a:pt x="126" y="104"/>
                    </a:lnTo>
                    <a:lnTo>
                      <a:pt x="128" y="101"/>
                    </a:lnTo>
                    <a:lnTo>
                      <a:pt x="127" y="96"/>
                    </a:lnTo>
                    <a:lnTo>
                      <a:pt x="123" y="96"/>
                    </a:lnTo>
                    <a:lnTo>
                      <a:pt x="114" y="100"/>
                    </a:lnTo>
                    <a:lnTo>
                      <a:pt x="95" y="100"/>
                    </a:lnTo>
                    <a:lnTo>
                      <a:pt x="64" y="91"/>
                    </a:lnTo>
                    <a:lnTo>
                      <a:pt x="27" y="61"/>
                    </a:lnTo>
                    <a:lnTo>
                      <a:pt x="12" y="34"/>
                    </a:lnTo>
                    <a:lnTo>
                      <a:pt x="8" y="15"/>
                    </a:lnTo>
                    <a:lnTo>
                      <a:pt x="8" y="4"/>
                    </a:lnTo>
                    <a:lnTo>
                      <a:pt x="8" y="2"/>
                    </a:lnTo>
                    <a:lnTo>
                      <a:pt x="3" y="0"/>
                    </a:lnTo>
                    <a:lnTo>
                      <a:pt x="1"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211"/>
              <p:cNvSpPr/>
              <p:nvPr/>
            </p:nvSpPr>
            <p:spPr bwMode="auto">
              <a:xfrm>
                <a:off x="6164263" y="5368925"/>
                <a:ext cx="50800" cy="41275"/>
              </a:xfrm>
              <a:custGeom>
                <a:avLst/>
                <a:gdLst>
                  <a:gd name="T0" fmla="*/ 2 w 127"/>
                  <a:gd name="T1" fmla="*/ 3 h 108"/>
                  <a:gd name="T2" fmla="*/ 0 w 127"/>
                  <a:gd name="T3" fmla="*/ 15 h 108"/>
                  <a:gd name="T4" fmla="*/ 4 w 127"/>
                  <a:gd name="T5" fmla="*/ 35 h 108"/>
                  <a:gd name="T6" fmla="*/ 22 w 127"/>
                  <a:gd name="T7" fmla="*/ 67 h 108"/>
                  <a:gd name="T8" fmla="*/ 60 w 127"/>
                  <a:gd name="T9" fmla="*/ 98 h 108"/>
                  <a:gd name="T10" fmla="*/ 94 w 127"/>
                  <a:gd name="T11" fmla="*/ 108 h 108"/>
                  <a:gd name="T12" fmla="*/ 116 w 127"/>
                  <a:gd name="T13" fmla="*/ 108 h 108"/>
                  <a:gd name="T14" fmla="*/ 126 w 127"/>
                  <a:gd name="T15" fmla="*/ 104 h 108"/>
                  <a:gd name="T16" fmla="*/ 127 w 127"/>
                  <a:gd name="T17" fmla="*/ 103 h 108"/>
                  <a:gd name="T18" fmla="*/ 126 w 127"/>
                  <a:gd name="T19" fmla="*/ 98 h 108"/>
                  <a:gd name="T20" fmla="*/ 124 w 127"/>
                  <a:gd name="T21" fmla="*/ 98 h 108"/>
                  <a:gd name="T22" fmla="*/ 114 w 127"/>
                  <a:gd name="T23" fmla="*/ 100 h 108"/>
                  <a:gd name="T24" fmla="*/ 95 w 127"/>
                  <a:gd name="T25" fmla="*/ 102 h 108"/>
                  <a:gd name="T26" fmla="*/ 64 w 127"/>
                  <a:gd name="T27" fmla="*/ 91 h 108"/>
                  <a:gd name="T28" fmla="*/ 28 w 127"/>
                  <a:gd name="T29" fmla="*/ 63 h 108"/>
                  <a:gd name="T30" fmla="*/ 11 w 127"/>
                  <a:gd name="T31" fmla="*/ 34 h 108"/>
                  <a:gd name="T32" fmla="*/ 7 w 127"/>
                  <a:gd name="T33" fmla="*/ 15 h 108"/>
                  <a:gd name="T34" fmla="*/ 8 w 127"/>
                  <a:gd name="T35" fmla="*/ 6 h 108"/>
                  <a:gd name="T36" fmla="*/ 8 w 127"/>
                  <a:gd name="T37" fmla="*/ 2 h 108"/>
                  <a:gd name="T38" fmla="*/ 3 w 127"/>
                  <a:gd name="T39" fmla="*/ 0 h 108"/>
                  <a:gd name="T40" fmla="*/ 2 w 127"/>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08">
                    <a:moveTo>
                      <a:pt x="2" y="3"/>
                    </a:moveTo>
                    <a:lnTo>
                      <a:pt x="0" y="15"/>
                    </a:lnTo>
                    <a:lnTo>
                      <a:pt x="4" y="35"/>
                    </a:lnTo>
                    <a:lnTo>
                      <a:pt x="22" y="67"/>
                    </a:lnTo>
                    <a:lnTo>
                      <a:pt x="60" y="98"/>
                    </a:lnTo>
                    <a:lnTo>
                      <a:pt x="94" y="108"/>
                    </a:lnTo>
                    <a:lnTo>
                      <a:pt x="116" y="108"/>
                    </a:lnTo>
                    <a:lnTo>
                      <a:pt x="126" y="104"/>
                    </a:lnTo>
                    <a:lnTo>
                      <a:pt x="127" y="103"/>
                    </a:lnTo>
                    <a:lnTo>
                      <a:pt x="126" y="98"/>
                    </a:lnTo>
                    <a:lnTo>
                      <a:pt x="124" y="98"/>
                    </a:lnTo>
                    <a:lnTo>
                      <a:pt x="114" y="100"/>
                    </a:lnTo>
                    <a:lnTo>
                      <a:pt x="95" y="102"/>
                    </a:lnTo>
                    <a:lnTo>
                      <a:pt x="64" y="91"/>
                    </a:lnTo>
                    <a:lnTo>
                      <a:pt x="28" y="63"/>
                    </a:lnTo>
                    <a:lnTo>
                      <a:pt x="11" y="34"/>
                    </a:lnTo>
                    <a:lnTo>
                      <a:pt x="7" y="15"/>
                    </a:lnTo>
                    <a:lnTo>
                      <a:pt x="8" y="6"/>
                    </a:lnTo>
                    <a:lnTo>
                      <a:pt x="8" y="2"/>
                    </a:lnTo>
                    <a:lnTo>
                      <a:pt x="3"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212"/>
              <p:cNvSpPr/>
              <p:nvPr/>
            </p:nvSpPr>
            <p:spPr bwMode="auto">
              <a:xfrm>
                <a:off x="6154738" y="5378450"/>
                <a:ext cx="50800" cy="42863"/>
              </a:xfrm>
              <a:custGeom>
                <a:avLst/>
                <a:gdLst>
                  <a:gd name="T0" fmla="*/ 1 w 128"/>
                  <a:gd name="T1" fmla="*/ 2 h 106"/>
                  <a:gd name="T2" fmla="*/ 0 w 128"/>
                  <a:gd name="T3" fmla="*/ 11 h 106"/>
                  <a:gd name="T4" fmla="*/ 5 w 128"/>
                  <a:gd name="T5" fmla="*/ 33 h 106"/>
                  <a:gd name="T6" fmla="*/ 23 w 128"/>
                  <a:gd name="T7" fmla="*/ 63 h 106"/>
                  <a:gd name="T8" fmla="*/ 61 w 128"/>
                  <a:gd name="T9" fmla="*/ 96 h 106"/>
                  <a:gd name="T10" fmla="*/ 94 w 128"/>
                  <a:gd name="T11" fmla="*/ 106 h 106"/>
                  <a:gd name="T12" fmla="*/ 115 w 128"/>
                  <a:gd name="T13" fmla="*/ 106 h 106"/>
                  <a:gd name="T14" fmla="*/ 125 w 128"/>
                  <a:gd name="T15" fmla="*/ 102 h 106"/>
                  <a:gd name="T16" fmla="*/ 128 w 128"/>
                  <a:gd name="T17" fmla="*/ 101 h 106"/>
                  <a:gd name="T18" fmla="*/ 127 w 128"/>
                  <a:gd name="T19" fmla="*/ 96 h 106"/>
                  <a:gd name="T20" fmla="*/ 123 w 128"/>
                  <a:gd name="T21" fmla="*/ 96 h 106"/>
                  <a:gd name="T22" fmla="*/ 115 w 128"/>
                  <a:gd name="T23" fmla="*/ 98 h 106"/>
                  <a:gd name="T24" fmla="*/ 96 w 128"/>
                  <a:gd name="T25" fmla="*/ 99 h 106"/>
                  <a:gd name="T26" fmla="*/ 65 w 128"/>
                  <a:gd name="T27" fmla="*/ 89 h 106"/>
                  <a:gd name="T28" fmla="*/ 28 w 128"/>
                  <a:gd name="T29" fmla="*/ 59 h 106"/>
                  <a:gd name="T30" fmla="*/ 11 w 128"/>
                  <a:gd name="T31" fmla="*/ 32 h 106"/>
                  <a:gd name="T32" fmla="*/ 8 w 128"/>
                  <a:gd name="T33" fmla="*/ 13 h 106"/>
                  <a:gd name="T34" fmla="*/ 8 w 128"/>
                  <a:gd name="T35" fmla="*/ 4 h 106"/>
                  <a:gd name="T36" fmla="*/ 8 w 128"/>
                  <a:gd name="T37" fmla="*/ 0 h 106"/>
                  <a:gd name="T38" fmla="*/ 2 w 128"/>
                  <a:gd name="T39" fmla="*/ 0 h 106"/>
                  <a:gd name="T40" fmla="*/ 1 w 128"/>
                  <a:gd name="T4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6">
                    <a:moveTo>
                      <a:pt x="1" y="2"/>
                    </a:moveTo>
                    <a:lnTo>
                      <a:pt x="0" y="11"/>
                    </a:lnTo>
                    <a:lnTo>
                      <a:pt x="5" y="33"/>
                    </a:lnTo>
                    <a:lnTo>
                      <a:pt x="23" y="63"/>
                    </a:lnTo>
                    <a:lnTo>
                      <a:pt x="61" y="96"/>
                    </a:lnTo>
                    <a:lnTo>
                      <a:pt x="94" y="106"/>
                    </a:lnTo>
                    <a:lnTo>
                      <a:pt x="115" y="106"/>
                    </a:lnTo>
                    <a:lnTo>
                      <a:pt x="125" y="102"/>
                    </a:lnTo>
                    <a:lnTo>
                      <a:pt x="128" y="101"/>
                    </a:lnTo>
                    <a:lnTo>
                      <a:pt x="127" y="96"/>
                    </a:lnTo>
                    <a:lnTo>
                      <a:pt x="123" y="96"/>
                    </a:lnTo>
                    <a:lnTo>
                      <a:pt x="115" y="98"/>
                    </a:lnTo>
                    <a:lnTo>
                      <a:pt x="96" y="99"/>
                    </a:lnTo>
                    <a:lnTo>
                      <a:pt x="65" y="89"/>
                    </a:lnTo>
                    <a:lnTo>
                      <a:pt x="28" y="59"/>
                    </a:lnTo>
                    <a:lnTo>
                      <a:pt x="11" y="32"/>
                    </a:lnTo>
                    <a:lnTo>
                      <a:pt x="8" y="13"/>
                    </a:lnTo>
                    <a:lnTo>
                      <a:pt x="8" y="4"/>
                    </a:lnTo>
                    <a:lnTo>
                      <a:pt x="8" y="0"/>
                    </a:lnTo>
                    <a:lnTo>
                      <a:pt x="2" y="0"/>
                    </a:lnTo>
                    <a:lnTo>
                      <a:pt x="1"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213"/>
              <p:cNvSpPr/>
              <p:nvPr/>
            </p:nvSpPr>
            <p:spPr bwMode="auto">
              <a:xfrm>
                <a:off x="6080125" y="5446713"/>
                <a:ext cx="61913" cy="53975"/>
              </a:xfrm>
              <a:custGeom>
                <a:avLst/>
                <a:gdLst>
                  <a:gd name="T0" fmla="*/ 2 w 154"/>
                  <a:gd name="T1" fmla="*/ 3 h 137"/>
                  <a:gd name="T2" fmla="*/ 0 w 154"/>
                  <a:gd name="T3" fmla="*/ 16 h 137"/>
                  <a:gd name="T4" fmla="*/ 4 w 154"/>
                  <a:gd name="T5" fmla="*/ 43 h 137"/>
                  <a:gd name="T6" fmla="*/ 15 w 154"/>
                  <a:gd name="T7" fmla="*/ 70 h 137"/>
                  <a:gd name="T8" fmla="*/ 34 w 154"/>
                  <a:gd name="T9" fmla="*/ 94 h 137"/>
                  <a:gd name="T10" fmla="*/ 57 w 154"/>
                  <a:gd name="T11" fmla="*/ 114 h 137"/>
                  <a:gd name="T12" fmla="*/ 83 w 154"/>
                  <a:gd name="T13" fmla="*/ 129 h 137"/>
                  <a:gd name="T14" fmla="*/ 111 w 154"/>
                  <a:gd name="T15" fmla="*/ 137 h 137"/>
                  <a:gd name="T16" fmla="*/ 139 w 154"/>
                  <a:gd name="T17" fmla="*/ 135 h 137"/>
                  <a:gd name="T18" fmla="*/ 151 w 154"/>
                  <a:gd name="T19" fmla="*/ 131 h 137"/>
                  <a:gd name="T20" fmla="*/ 154 w 154"/>
                  <a:gd name="T21" fmla="*/ 129 h 137"/>
                  <a:gd name="T22" fmla="*/ 153 w 154"/>
                  <a:gd name="T23" fmla="*/ 124 h 137"/>
                  <a:gd name="T24" fmla="*/ 149 w 154"/>
                  <a:gd name="T25" fmla="*/ 125 h 137"/>
                  <a:gd name="T26" fmla="*/ 137 w 154"/>
                  <a:gd name="T27" fmla="*/ 129 h 137"/>
                  <a:gd name="T28" fmla="*/ 111 w 154"/>
                  <a:gd name="T29" fmla="*/ 129 h 137"/>
                  <a:gd name="T30" fmla="*/ 85 w 154"/>
                  <a:gd name="T31" fmla="*/ 122 h 137"/>
                  <a:gd name="T32" fmla="*/ 61 w 154"/>
                  <a:gd name="T33" fmla="*/ 108 h 137"/>
                  <a:gd name="T34" fmla="*/ 39 w 154"/>
                  <a:gd name="T35" fmla="*/ 90 h 137"/>
                  <a:gd name="T36" fmla="*/ 21 w 154"/>
                  <a:gd name="T37" fmla="*/ 67 h 137"/>
                  <a:gd name="T38" fmla="*/ 10 w 154"/>
                  <a:gd name="T39" fmla="*/ 42 h 137"/>
                  <a:gd name="T40" fmla="*/ 8 w 154"/>
                  <a:gd name="T41" fmla="*/ 17 h 137"/>
                  <a:gd name="T42" fmla="*/ 10 w 154"/>
                  <a:gd name="T43" fmla="*/ 4 h 137"/>
                  <a:gd name="T44" fmla="*/ 9 w 154"/>
                  <a:gd name="T45" fmla="*/ 2 h 137"/>
                  <a:gd name="T46" fmla="*/ 4 w 154"/>
                  <a:gd name="T47" fmla="*/ 0 h 137"/>
                  <a:gd name="T48" fmla="*/ 2 w 154"/>
                  <a:gd name="T4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37">
                    <a:moveTo>
                      <a:pt x="2" y="3"/>
                    </a:moveTo>
                    <a:lnTo>
                      <a:pt x="0" y="16"/>
                    </a:lnTo>
                    <a:lnTo>
                      <a:pt x="4" y="43"/>
                    </a:lnTo>
                    <a:lnTo>
                      <a:pt x="15" y="70"/>
                    </a:lnTo>
                    <a:lnTo>
                      <a:pt x="34" y="94"/>
                    </a:lnTo>
                    <a:lnTo>
                      <a:pt x="57" y="114"/>
                    </a:lnTo>
                    <a:lnTo>
                      <a:pt x="83" y="129"/>
                    </a:lnTo>
                    <a:lnTo>
                      <a:pt x="111" y="137"/>
                    </a:lnTo>
                    <a:lnTo>
                      <a:pt x="139" y="135"/>
                    </a:lnTo>
                    <a:lnTo>
                      <a:pt x="151" y="131"/>
                    </a:lnTo>
                    <a:lnTo>
                      <a:pt x="154" y="129"/>
                    </a:lnTo>
                    <a:lnTo>
                      <a:pt x="153" y="124"/>
                    </a:lnTo>
                    <a:lnTo>
                      <a:pt x="149" y="125"/>
                    </a:lnTo>
                    <a:lnTo>
                      <a:pt x="137" y="129"/>
                    </a:lnTo>
                    <a:lnTo>
                      <a:pt x="111" y="129"/>
                    </a:lnTo>
                    <a:lnTo>
                      <a:pt x="85" y="122"/>
                    </a:lnTo>
                    <a:lnTo>
                      <a:pt x="61" y="108"/>
                    </a:lnTo>
                    <a:lnTo>
                      <a:pt x="39" y="90"/>
                    </a:lnTo>
                    <a:lnTo>
                      <a:pt x="21" y="67"/>
                    </a:lnTo>
                    <a:lnTo>
                      <a:pt x="10" y="42"/>
                    </a:lnTo>
                    <a:lnTo>
                      <a:pt x="8" y="17"/>
                    </a:lnTo>
                    <a:lnTo>
                      <a:pt x="10" y="4"/>
                    </a:lnTo>
                    <a:lnTo>
                      <a:pt x="9" y="2"/>
                    </a:lnTo>
                    <a:lnTo>
                      <a:pt x="4"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14"/>
              <p:cNvSpPr/>
              <p:nvPr/>
            </p:nvSpPr>
            <p:spPr bwMode="auto">
              <a:xfrm>
                <a:off x="6070600" y="5456238"/>
                <a:ext cx="61913" cy="53975"/>
              </a:xfrm>
              <a:custGeom>
                <a:avLst/>
                <a:gdLst>
                  <a:gd name="T0" fmla="*/ 2 w 153"/>
                  <a:gd name="T1" fmla="*/ 2 h 137"/>
                  <a:gd name="T2" fmla="*/ 0 w 153"/>
                  <a:gd name="T3" fmla="*/ 17 h 137"/>
                  <a:gd name="T4" fmla="*/ 2 w 153"/>
                  <a:gd name="T5" fmla="*/ 44 h 137"/>
                  <a:gd name="T6" fmla="*/ 14 w 153"/>
                  <a:gd name="T7" fmla="*/ 71 h 137"/>
                  <a:gd name="T8" fmla="*/ 32 w 153"/>
                  <a:gd name="T9" fmla="*/ 96 h 137"/>
                  <a:gd name="T10" fmla="*/ 56 w 153"/>
                  <a:gd name="T11" fmla="*/ 115 h 137"/>
                  <a:gd name="T12" fmla="*/ 81 w 153"/>
                  <a:gd name="T13" fmla="*/ 129 h 137"/>
                  <a:gd name="T14" fmla="*/ 110 w 153"/>
                  <a:gd name="T15" fmla="*/ 137 h 137"/>
                  <a:gd name="T16" fmla="*/ 137 w 153"/>
                  <a:gd name="T17" fmla="*/ 136 h 137"/>
                  <a:gd name="T18" fmla="*/ 151 w 153"/>
                  <a:gd name="T19" fmla="*/ 131 h 137"/>
                  <a:gd name="T20" fmla="*/ 153 w 153"/>
                  <a:gd name="T21" fmla="*/ 129 h 137"/>
                  <a:gd name="T22" fmla="*/ 151 w 153"/>
                  <a:gd name="T23" fmla="*/ 124 h 137"/>
                  <a:gd name="T24" fmla="*/ 149 w 153"/>
                  <a:gd name="T25" fmla="*/ 124 h 137"/>
                  <a:gd name="T26" fmla="*/ 137 w 153"/>
                  <a:gd name="T27" fmla="*/ 129 h 137"/>
                  <a:gd name="T28" fmla="*/ 110 w 153"/>
                  <a:gd name="T29" fmla="*/ 129 h 137"/>
                  <a:gd name="T30" fmla="*/ 84 w 153"/>
                  <a:gd name="T31" fmla="*/ 123 h 137"/>
                  <a:gd name="T32" fmla="*/ 59 w 153"/>
                  <a:gd name="T33" fmla="*/ 110 h 137"/>
                  <a:gd name="T34" fmla="*/ 37 w 153"/>
                  <a:gd name="T35" fmla="*/ 90 h 137"/>
                  <a:gd name="T36" fmla="*/ 21 w 153"/>
                  <a:gd name="T37" fmla="*/ 68 h 137"/>
                  <a:gd name="T38" fmla="*/ 9 w 153"/>
                  <a:gd name="T39" fmla="*/ 43 h 137"/>
                  <a:gd name="T40" fmla="*/ 6 w 153"/>
                  <a:gd name="T41" fmla="*/ 17 h 137"/>
                  <a:gd name="T42" fmla="*/ 9 w 153"/>
                  <a:gd name="T43" fmla="*/ 4 h 137"/>
                  <a:gd name="T44" fmla="*/ 9 w 153"/>
                  <a:gd name="T45" fmla="*/ 1 h 137"/>
                  <a:gd name="T46" fmla="*/ 4 w 153"/>
                  <a:gd name="T47" fmla="*/ 0 h 137"/>
                  <a:gd name="T48" fmla="*/ 2 w 153"/>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37">
                    <a:moveTo>
                      <a:pt x="2" y="2"/>
                    </a:moveTo>
                    <a:lnTo>
                      <a:pt x="0" y="17"/>
                    </a:lnTo>
                    <a:lnTo>
                      <a:pt x="2" y="44"/>
                    </a:lnTo>
                    <a:lnTo>
                      <a:pt x="14" y="71"/>
                    </a:lnTo>
                    <a:lnTo>
                      <a:pt x="32" y="96"/>
                    </a:lnTo>
                    <a:lnTo>
                      <a:pt x="56" y="115"/>
                    </a:lnTo>
                    <a:lnTo>
                      <a:pt x="81" y="129"/>
                    </a:lnTo>
                    <a:lnTo>
                      <a:pt x="110" y="137"/>
                    </a:lnTo>
                    <a:lnTo>
                      <a:pt x="137" y="136"/>
                    </a:lnTo>
                    <a:lnTo>
                      <a:pt x="151" y="131"/>
                    </a:lnTo>
                    <a:lnTo>
                      <a:pt x="153" y="129"/>
                    </a:lnTo>
                    <a:lnTo>
                      <a:pt x="151" y="124"/>
                    </a:lnTo>
                    <a:lnTo>
                      <a:pt x="149" y="124"/>
                    </a:lnTo>
                    <a:lnTo>
                      <a:pt x="137" y="129"/>
                    </a:lnTo>
                    <a:lnTo>
                      <a:pt x="110" y="129"/>
                    </a:lnTo>
                    <a:lnTo>
                      <a:pt x="84" y="123"/>
                    </a:lnTo>
                    <a:lnTo>
                      <a:pt x="59" y="110"/>
                    </a:lnTo>
                    <a:lnTo>
                      <a:pt x="37" y="90"/>
                    </a:lnTo>
                    <a:lnTo>
                      <a:pt x="21" y="68"/>
                    </a:lnTo>
                    <a:lnTo>
                      <a:pt x="9" y="43"/>
                    </a:lnTo>
                    <a:lnTo>
                      <a:pt x="6" y="17"/>
                    </a:lnTo>
                    <a:lnTo>
                      <a:pt x="9" y="4"/>
                    </a:lnTo>
                    <a:lnTo>
                      <a:pt x="9" y="1"/>
                    </a:lnTo>
                    <a:lnTo>
                      <a:pt x="4" y="0"/>
                    </a:lnTo>
                    <a:lnTo>
                      <a:pt x="2"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5"/>
              <p:cNvSpPr/>
              <p:nvPr/>
            </p:nvSpPr>
            <p:spPr bwMode="auto">
              <a:xfrm>
                <a:off x="6062663" y="5465763"/>
                <a:ext cx="60325" cy="53975"/>
              </a:xfrm>
              <a:custGeom>
                <a:avLst/>
                <a:gdLst>
                  <a:gd name="T0" fmla="*/ 4 w 155"/>
                  <a:gd name="T1" fmla="*/ 3 h 138"/>
                  <a:gd name="T2" fmla="*/ 0 w 155"/>
                  <a:gd name="T3" fmla="*/ 17 h 138"/>
                  <a:gd name="T4" fmla="*/ 3 w 155"/>
                  <a:gd name="T5" fmla="*/ 46 h 138"/>
                  <a:gd name="T6" fmla="*/ 15 w 155"/>
                  <a:gd name="T7" fmla="*/ 73 h 138"/>
                  <a:gd name="T8" fmla="*/ 33 w 155"/>
                  <a:gd name="T9" fmla="*/ 98 h 138"/>
                  <a:gd name="T10" fmla="*/ 55 w 155"/>
                  <a:gd name="T11" fmla="*/ 117 h 138"/>
                  <a:gd name="T12" fmla="*/ 82 w 155"/>
                  <a:gd name="T13" fmla="*/ 131 h 138"/>
                  <a:gd name="T14" fmla="*/ 111 w 155"/>
                  <a:gd name="T15" fmla="*/ 138 h 138"/>
                  <a:gd name="T16" fmla="*/ 139 w 155"/>
                  <a:gd name="T17" fmla="*/ 136 h 138"/>
                  <a:gd name="T18" fmla="*/ 152 w 155"/>
                  <a:gd name="T19" fmla="*/ 131 h 138"/>
                  <a:gd name="T20" fmla="*/ 155 w 155"/>
                  <a:gd name="T21" fmla="*/ 129 h 138"/>
                  <a:gd name="T22" fmla="*/ 153 w 155"/>
                  <a:gd name="T23" fmla="*/ 124 h 138"/>
                  <a:gd name="T24" fmla="*/ 151 w 155"/>
                  <a:gd name="T25" fmla="*/ 125 h 138"/>
                  <a:gd name="T26" fmla="*/ 138 w 155"/>
                  <a:gd name="T27" fmla="*/ 129 h 138"/>
                  <a:gd name="T28" fmla="*/ 111 w 155"/>
                  <a:gd name="T29" fmla="*/ 131 h 138"/>
                  <a:gd name="T30" fmla="*/ 85 w 155"/>
                  <a:gd name="T31" fmla="*/ 125 h 138"/>
                  <a:gd name="T32" fmla="*/ 60 w 155"/>
                  <a:gd name="T33" fmla="*/ 112 h 138"/>
                  <a:gd name="T34" fmla="*/ 38 w 155"/>
                  <a:gd name="T35" fmla="*/ 92 h 138"/>
                  <a:gd name="T36" fmla="*/ 21 w 155"/>
                  <a:gd name="T37" fmla="*/ 70 h 138"/>
                  <a:gd name="T38" fmla="*/ 11 w 155"/>
                  <a:gd name="T39" fmla="*/ 44 h 138"/>
                  <a:gd name="T40" fmla="*/ 8 w 155"/>
                  <a:gd name="T41" fmla="*/ 17 h 138"/>
                  <a:gd name="T42" fmla="*/ 11 w 155"/>
                  <a:gd name="T43" fmla="*/ 4 h 138"/>
                  <a:gd name="T44" fmla="*/ 11 w 155"/>
                  <a:gd name="T45" fmla="*/ 2 h 138"/>
                  <a:gd name="T46" fmla="*/ 6 w 155"/>
                  <a:gd name="T47" fmla="*/ 0 h 138"/>
                  <a:gd name="T48" fmla="*/ 4 w 155"/>
                  <a:gd name="T49" fmla="*/ 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3"/>
                    </a:moveTo>
                    <a:lnTo>
                      <a:pt x="0" y="17"/>
                    </a:lnTo>
                    <a:lnTo>
                      <a:pt x="3" y="46"/>
                    </a:lnTo>
                    <a:lnTo>
                      <a:pt x="15" y="73"/>
                    </a:lnTo>
                    <a:lnTo>
                      <a:pt x="33" y="98"/>
                    </a:lnTo>
                    <a:lnTo>
                      <a:pt x="55" y="117"/>
                    </a:lnTo>
                    <a:lnTo>
                      <a:pt x="82" y="131"/>
                    </a:lnTo>
                    <a:lnTo>
                      <a:pt x="111" y="138"/>
                    </a:lnTo>
                    <a:lnTo>
                      <a:pt x="139" y="136"/>
                    </a:lnTo>
                    <a:lnTo>
                      <a:pt x="152" y="131"/>
                    </a:lnTo>
                    <a:lnTo>
                      <a:pt x="155" y="129"/>
                    </a:lnTo>
                    <a:lnTo>
                      <a:pt x="153" y="124"/>
                    </a:lnTo>
                    <a:lnTo>
                      <a:pt x="151" y="125"/>
                    </a:lnTo>
                    <a:lnTo>
                      <a:pt x="138" y="129"/>
                    </a:lnTo>
                    <a:lnTo>
                      <a:pt x="111" y="131"/>
                    </a:lnTo>
                    <a:lnTo>
                      <a:pt x="85" y="125"/>
                    </a:lnTo>
                    <a:lnTo>
                      <a:pt x="60" y="112"/>
                    </a:lnTo>
                    <a:lnTo>
                      <a:pt x="38" y="92"/>
                    </a:lnTo>
                    <a:lnTo>
                      <a:pt x="21" y="70"/>
                    </a:lnTo>
                    <a:lnTo>
                      <a:pt x="11" y="44"/>
                    </a:lnTo>
                    <a:lnTo>
                      <a:pt x="8" y="17"/>
                    </a:lnTo>
                    <a:lnTo>
                      <a:pt x="11" y="4"/>
                    </a:lnTo>
                    <a:lnTo>
                      <a:pt x="11" y="2"/>
                    </a:lnTo>
                    <a:lnTo>
                      <a:pt x="6" y="0"/>
                    </a:lnTo>
                    <a:lnTo>
                      <a:pt x="4"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216"/>
              <p:cNvSpPr/>
              <p:nvPr/>
            </p:nvSpPr>
            <p:spPr bwMode="auto">
              <a:xfrm>
                <a:off x="6053138" y="5475288"/>
                <a:ext cx="61913" cy="53975"/>
              </a:xfrm>
              <a:custGeom>
                <a:avLst/>
                <a:gdLst>
                  <a:gd name="T0" fmla="*/ 4 w 155"/>
                  <a:gd name="T1" fmla="*/ 2 h 138"/>
                  <a:gd name="T2" fmla="*/ 0 w 155"/>
                  <a:gd name="T3" fmla="*/ 17 h 138"/>
                  <a:gd name="T4" fmla="*/ 3 w 155"/>
                  <a:gd name="T5" fmla="*/ 46 h 138"/>
                  <a:gd name="T6" fmla="*/ 13 w 155"/>
                  <a:gd name="T7" fmla="*/ 74 h 138"/>
                  <a:gd name="T8" fmla="*/ 32 w 155"/>
                  <a:gd name="T9" fmla="*/ 98 h 138"/>
                  <a:gd name="T10" fmla="*/ 54 w 155"/>
                  <a:gd name="T11" fmla="*/ 118 h 138"/>
                  <a:gd name="T12" fmla="*/ 81 w 155"/>
                  <a:gd name="T13" fmla="*/ 132 h 138"/>
                  <a:gd name="T14" fmla="*/ 109 w 155"/>
                  <a:gd name="T15" fmla="*/ 138 h 138"/>
                  <a:gd name="T16" fmla="*/ 138 w 155"/>
                  <a:gd name="T17" fmla="*/ 137 h 138"/>
                  <a:gd name="T18" fmla="*/ 152 w 155"/>
                  <a:gd name="T19" fmla="*/ 132 h 138"/>
                  <a:gd name="T20" fmla="*/ 155 w 155"/>
                  <a:gd name="T21" fmla="*/ 129 h 138"/>
                  <a:gd name="T22" fmla="*/ 153 w 155"/>
                  <a:gd name="T23" fmla="*/ 124 h 138"/>
                  <a:gd name="T24" fmla="*/ 149 w 155"/>
                  <a:gd name="T25" fmla="*/ 124 h 138"/>
                  <a:gd name="T26" fmla="*/ 137 w 155"/>
                  <a:gd name="T27" fmla="*/ 129 h 138"/>
                  <a:gd name="T28" fmla="*/ 109 w 155"/>
                  <a:gd name="T29" fmla="*/ 131 h 138"/>
                  <a:gd name="T30" fmla="*/ 83 w 155"/>
                  <a:gd name="T31" fmla="*/ 125 h 138"/>
                  <a:gd name="T32" fmla="*/ 57 w 155"/>
                  <a:gd name="T33" fmla="*/ 111 h 138"/>
                  <a:gd name="T34" fmla="*/ 37 w 155"/>
                  <a:gd name="T35" fmla="*/ 93 h 138"/>
                  <a:gd name="T36" fmla="*/ 20 w 155"/>
                  <a:gd name="T37" fmla="*/ 70 h 138"/>
                  <a:gd name="T38" fmla="*/ 9 w 155"/>
                  <a:gd name="T39" fmla="*/ 45 h 138"/>
                  <a:gd name="T40" fmla="*/ 8 w 155"/>
                  <a:gd name="T41" fmla="*/ 18 h 138"/>
                  <a:gd name="T42" fmla="*/ 11 w 155"/>
                  <a:gd name="T43" fmla="*/ 4 h 138"/>
                  <a:gd name="T44" fmla="*/ 11 w 155"/>
                  <a:gd name="T45" fmla="*/ 1 h 138"/>
                  <a:gd name="T46" fmla="*/ 6 w 155"/>
                  <a:gd name="T47" fmla="*/ 0 h 138"/>
                  <a:gd name="T48" fmla="*/ 4 w 155"/>
                  <a:gd name="T4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2"/>
                    </a:moveTo>
                    <a:lnTo>
                      <a:pt x="0" y="17"/>
                    </a:lnTo>
                    <a:lnTo>
                      <a:pt x="3" y="46"/>
                    </a:lnTo>
                    <a:lnTo>
                      <a:pt x="13" y="74"/>
                    </a:lnTo>
                    <a:lnTo>
                      <a:pt x="32" y="98"/>
                    </a:lnTo>
                    <a:lnTo>
                      <a:pt x="54" y="118"/>
                    </a:lnTo>
                    <a:lnTo>
                      <a:pt x="81" y="132"/>
                    </a:lnTo>
                    <a:lnTo>
                      <a:pt x="109" y="138"/>
                    </a:lnTo>
                    <a:lnTo>
                      <a:pt x="138" y="137"/>
                    </a:lnTo>
                    <a:lnTo>
                      <a:pt x="152" y="132"/>
                    </a:lnTo>
                    <a:lnTo>
                      <a:pt x="155" y="129"/>
                    </a:lnTo>
                    <a:lnTo>
                      <a:pt x="153" y="124"/>
                    </a:lnTo>
                    <a:lnTo>
                      <a:pt x="149" y="124"/>
                    </a:lnTo>
                    <a:lnTo>
                      <a:pt x="137" y="129"/>
                    </a:lnTo>
                    <a:lnTo>
                      <a:pt x="109" y="131"/>
                    </a:lnTo>
                    <a:lnTo>
                      <a:pt x="83" y="125"/>
                    </a:lnTo>
                    <a:lnTo>
                      <a:pt x="57" y="111"/>
                    </a:lnTo>
                    <a:lnTo>
                      <a:pt x="37" y="93"/>
                    </a:lnTo>
                    <a:lnTo>
                      <a:pt x="20" y="70"/>
                    </a:lnTo>
                    <a:lnTo>
                      <a:pt x="9" y="45"/>
                    </a:lnTo>
                    <a:lnTo>
                      <a:pt x="8" y="18"/>
                    </a:lnTo>
                    <a:lnTo>
                      <a:pt x="11" y="4"/>
                    </a:lnTo>
                    <a:lnTo>
                      <a:pt x="11" y="1"/>
                    </a:lnTo>
                    <a:lnTo>
                      <a:pt x="6" y="0"/>
                    </a:lnTo>
                    <a:lnTo>
                      <a:pt x="4"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17"/>
              <p:cNvSpPr/>
              <p:nvPr/>
            </p:nvSpPr>
            <p:spPr bwMode="auto">
              <a:xfrm>
                <a:off x="6213475" y="4822825"/>
                <a:ext cx="506413" cy="550863"/>
              </a:xfrm>
              <a:custGeom>
                <a:avLst/>
                <a:gdLst>
                  <a:gd name="T0" fmla="*/ 45 w 1274"/>
                  <a:gd name="T1" fmla="*/ 1387 h 1387"/>
                  <a:gd name="T2" fmla="*/ 34 w 1274"/>
                  <a:gd name="T3" fmla="*/ 1385 h 1387"/>
                  <a:gd name="T4" fmla="*/ 10 w 1274"/>
                  <a:gd name="T5" fmla="*/ 1376 h 1387"/>
                  <a:gd name="T6" fmla="*/ 0 w 1274"/>
                  <a:gd name="T7" fmla="*/ 1369 h 1387"/>
                  <a:gd name="T8" fmla="*/ 1274 w 1274"/>
                  <a:gd name="T9" fmla="*/ 0 h 1387"/>
                  <a:gd name="T10" fmla="*/ 901 w 1274"/>
                  <a:gd name="T11" fmla="*/ 424 h 1387"/>
                  <a:gd name="T12" fmla="*/ 45 w 1274"/>
                  <a:gd name="T13" fmla="*/ 1387 h 1387"/>
                </a:gdLst>
                <a:ahLst/>
                <a:cxnLst>
                  <a:cxn ang="0">
                    <a:pos x="T0" y="T1"/>
                  </a:cxn>
                  <a:cxn ang="0">
                    <a:pos x="T2" y="T3"/>
                  </a:cxn>
                  <a:cxn ang="0">
                    <a:pos x="T4" y="T5"/>
                  </a:cxn>
                  <a:cxn ang="0">
                    <a:pos x="T6" y="T7"/>
                  </a:cxn>
                  <a:cxn ang="0">
                    <a:pos x="T8" y="T9"/>
                  </a:cxn>
                  <a:cxn ang="0">
                    <a:pos x="T10" y="T11"/>
                  </a:cxn>
                  <a:cxn ang="0">
                    <a:pos x="T12" y="T13"/>
                  </a:cxn>
                </a:cxnLst>
                <a:rect l="0" t="0" r="r" b="b"/>
                <a:pathLst>
                  <a:path w="1274" h="1387">
                    <a:moveTo>
                      <a:pt x="45" y="1387"/>
                    </a:moveTo>
                    <a:lnTo>
                      <a:pt x="34" y="1385"/>
                    </a:lnTo>
                    <a:lnTo>
                      <a:pt x="10" y="1376"/>
                    </a:lnTo>
                    <a:lnTo>
                      <a:pt x="0" y="1369"/>
                    </a:lnTo>
                    <a:lnTo>
                      <a:pt x="1274" y="0"/>
                    </a:lnTo>
                    <a:lnTo>
                      <a:pt x="901" y="424"/>
                    </a:lnTo>
                    <a:lnTo>
                      <a:pt x="45" y="1387"/>
                    </a:lnTo>
                    <a:close/>
                  </a:path>
                </a:pathLst>
              </a:custGeom>
              <a:solidFill>
                <a:srgbClr val="273A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218"/>
              <p:cNvSpPr/>
              <p:nvPr/>
            </p:nvSpPr>
            <p:spPr bwMode="auto">
              <a:xfrm>
                <a:off x="6045200" y="5519738"/>
                <a:ext cx="47625" cy="33338"/>
              </a:xfrm>
              <a:custGeom>
                <a:avLst/>
                <a:gdLst>
                  <a:gd name="T0" fmla="*/ 35 w 118"/>
                  <a:gd name="T1" fmla="*/ 87 h 87"/>
                  <a:gd name="T2" fmla="*/ 19 w 118"/>
                  <a:gd name="T3" fmla="*/ 86 h 87"/>
                  <a:gd name="T4" fmla="*/ 1 w 118"/>
                  <a:gd name="T5" fmla="*/ 74 h 87"/>
                  <a:gd name="T6" fmla="*/ 0 w 118"/>
                  <a:gd name="T7" fmla="*/ 71 h 87"/>
                  <a:gd name="T8" fmla="*/ 66 w 118"/>
                  <a:gd name="T9" fmla="*/ 0 h 87"/>
                  <a:gd name="T10" fmla="*/ 78 w 118"/>
                  <a:gd name="T11" fmla="*/ 9 h 87"/>
                  <a:gd name="T12" fmla="*/ 104 w 118"/>
                  <a:gd name="T13" fmla="*/ 22 h 87"/>
                  <a:gd name="T14" fmla="*/ 118 w 118"/>
                  <a:gd name="T15" fmla="*/ 26 h 87"/>
                  <a:gd name="T16" fmla="*/ 86 w 118"/>
                  <a:gd name="T17" fmla="*/ 60 h 87"/>
                  <a:gd name="T18" fmla="*/ 74 w 118"/>
                  <a:gd name="T19" fmla="*/ 71 h 87"/>
                  <a:gd name="T20" fmla="*/ 63 w 118"/>
                  <a:gd name="T21" fmla="*/ 79 h 87"/>
                  <a:gd name="T22" fmla="*/ 43 w 118"/>
                  <a:gd name="T23" fmla="*/ 87 h 87"/>
                  <a:gd name="T24" fmla="*/ 35 w 11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87">
                    <a:moveTo>
                      <a:pt x="35" y="87"/>
                    </a:moveTo>
                    <a:lnTo>
                      <a:pt x="19" y="86"/>
                    </a:lnTo>
                    <a:lnTo>
                      <a:pt x="1" y="74"/>
                    </a:lnTo>
                    <a:lnTo>
                      <a:pt x="0" y="71"/>
                    </a:lnTo>
                    <a:lnTo>
                      <a:pt x="66" y="0"/>
                    </a:lnTo>
                    <a:lnTo>
                      <a:pt x="78" y="9"/>
                    </a:lnTo>
                    <a:lnTo>
                      <a:pt x="104" y="22"/>
                    </a:lnTo>
                    <a:lnTo>
                      <a:pt x="118" y="26"/>
                    </a:lnTo>
                    <a:lnTo>
                      <a:pt x="86" y="60"/>
                    </a:lnTo>
                    <a:lnTo>
                      <a:pt x="74" y="71"/>
                    </a:lnTo>
                    <a:lnTo>
                      <a:pt x="63" y="79"/>
                    </a:lnTo>
                    <a:lnTo>
                      <a:pt x="43" y="87"/>
                    </a:lnTo>
                    <a:lnTo>
                      <a:pt x="35" y="8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19"/>
              <p:cNvSpPr/>
              <p:nvPr/>
            </p:nvSpPr>
            <p:spPr bwMode="auto">
              <a:xfrm>
                <a:off x="6073775" y="5508625"/>
                <a:ext cx="26988" cy="17463"/>
              </a:xfrm>
              <a:custGeom>
                <a:avLst/>
                <a:gdLst>
                  <a:gd name="T0" fmla="*/ 53 w 70"/>
                  <a:gd name="T1" fmla="*/ 44 h 44"/>
                  <a:gd name="T2" fmla="*/ 39 w 70"/>
                  <a:gd name="T3" fmla="*/ 41 h 44"/>
                  <a:gd name="T4" fmla="*/ 13 w 70"/>
                  <a:gd name="T5" fmla="*/ 28 h 44"/>
                  <a:gd name="T6" fmla="*/ 0 w 70"/>
                  <a:gd name="T7" fmla="*/ 20 h 44"/>
                  <a:gd name="T8" fmla="*/ 18 w 70"/>
                  <a:gd name="T9" fmla="*/ 0 h 44"/>
                  <a:gd name="T10" fmla="*/ 31 w 70"/>
                  <a:gd name="T11" fmla="*/ 9 h 44"/>
                  <a:gd name="T12" fmla="*/ 57 w 70"/>
                  <a:gd name="T13" fmla="*/ 22 h 44"/>
                  <a:gd name="T14" fmla="*/ 70 w 70"/>
                  <a:gd name="T15" fmla="*/ 25 h 44"/>
                  <a:gd name="T16" fmla="*/ 62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1"/>
                    </a:lnTo>
                    <a:lnTo>
                      <a:pt x="13" y="28"/>
                    </a:lnTo>
                    <a:lnTo>
                      <a:pt x="0" y="20"/>
                    </a:lnTo>
                    <a:lnTo>
                      <a:pt x="18" y="0"/>
                    </a:lnTo>
                    <a:lnTo>
                      <a:pt x="31" y="9"/>
                    </a:lnTo>
                    <a:lnTo>
                      <a:pt x="57" y="22"/>
                    </a:lnTo>
                    <a:lnTo>
                      <a:pt x="70" y="25"/>
                    </a:lnTo>
                    <a:lnTo>
                      <a:pt x="62"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220"/>
              <p:cNvSpPr/>
              <p:nvPr/>
            </p:nvSpPr>
            <p:spPr bwMode="auto">
              <a:xfrm>
                <a:off x="6083300" y="5499100"/>
                <a:ext cx="26988" cy="17463"/>
              </a:xfrm>
              <a:custGeom>
                <a:avLst/>
                <a:gdLst>
                  <a:gd name="T0" fmla="*/ 53 w 70"/>
                  <a:gd name="T1" fmla="*/ 44 h 44"/>
                  <a:gd name="T2" fmla="*/ 39 w 70"/>
                  <a:gd name="T3" fmla="*/ 40 h 44"/>
                  <a:gd name="T4" fmla="*/ 13 w 70"/>
                  <a:gd name="T5" fmla="*/ 28 h 44"/>
                  <a:gd name="T6" fmla="*/ 0 w 70"/>
                  <a:gd name="T7" fmla="*/ 19 h 44"/>
                  <a:gd name="T8" fmla="*/ 20 w 70"/>
                  <a:gd name="T9" fmla="*/ 0 h 44"/>
                  <a:gd name="T10" fmla="*/ 31 w 70"/>
                  <a:gd name="T11" fmla="*/ 8 h 44"/>
                  <a:gd name="T12" fmla="*/ 57 w 70"/>
                  <a:gd name="T13" fmla="*/ 21 h 44"/>
                  <a:gd name="T14" fmla="*/ 70 w 70"/>
                  <a:gd name="T15" fmla="*/ 25 h 44"/>
                  <a:gd name="T16" fmla="*/ 61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0"/>
                    </a:lnTo>
                    <a:lnTo>
                      <a:pt x="13" y="28"/>
                    </a:lnTo>
                    <a:lnTo>
                      <a:pt x="0" y="19"/>
                    </a:lnTo>
                    <a:lnTo>
                      <a:pt x="20" y="0"/>
                    </a:lnTo>
                    <a:lnTo>
                      <a:pt x="31" y="8"/>
                    </a:lnTo>
                    <a:lnTo>
                      <a:pt x="57" y="21"/>
                    </a:lnTo>
                    <a:lnTo>
                      <a:pt x="70" y="25"/>
                    </a:lnTo>
                    <a:lnTo>
                      <a:pt x="61"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21"/>
              <p:cNvSpPr/>
              <p:nvPr/>
            </p:nvSpPr>
            <p:spPr bwMode="auto">
              <a:xfrm>
                <a:off x="6092825" y="5489575"/>
                <a:ext cx="26988" cy="17463"/>
              </a:xfrm>
              <a:custGeom>
                <a:avLst/>
                <a:gdLst>
                  <a:gd name="T0" fmla="*/ 50 w 69"/>
                  <a:gd name="T1" fmla="*/ 44 h 44"/>
                  <a:gd name="T2" fmla="*/ 38 w 69"/>
                  <a:gd name="T3" fmla="*/ 41 h 44"/>
                  <a:gd name="T4" fmla="*/ 12 w 69"/>
                  <a:gd name="T5" fmla="*/ 29 h 44"/>
                  <a:gd name="T6" fmla="*/ 0 w 69"/>
                  <a:gd name="T7" fmla="*/ 21 h 44"/>
                  <a:gd name="T8" fmla="*/ 18 w 69"/>
                  <a:gd name="T9" fmla="*/ 0 h 44"/>
                  <a:gd name="T10" fmla="*/ 41 w 69"/>
                  <a:gd name="T11" fmla="*/ 17 h 44"/>
                  <a:gd name="T12" fmla="*/ 69 w 69"/>
                  <a:gd name="T13" fmla="*/ 26 h 44"/>
                  <a:gd name="T14" fmla="*/ 60 w 69"/>
                  <a:gd name="T15" fmla="*/ 35 h 44"/>
                  <a:gd name="T16" fmla="*/ 50 w 69"/>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4">
                    <a:moveTo>
                      <a:pt x="50" y="44"/>
                    </a:moveTo>
                    <a:lnTo>
                      <a:pt x="38" y="41"/>
                    </a:lnTo>
                    <a:lnTo>
                      <a:pt x="12" y="29"/>
                    </a:lnTo>
                    <a:lnTo>
                      <a:pt x="0" y="21"/>
                    </a:lnTo>
                    <a:lnTo>
                      <a:pt x="18" y="0"/>
                    </a:lnTo>
                    <a:lnTo>
                      <a:pt x="41" y="17"/>
                    </a:lnTo>
                    <a:lnTo>
                      <a:pt x="69" y="26"/>
                    </a:lnTo>
                    <a:lnTo>
                      <a:pt x="60" y="35"/>
                    </a:lnTo>
                    <a:lnTo>
                      <a:pt x="5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22"/>
              <p:cNvSpPr/>
              <p:nvPr/>
            </p:nvSpPr>
            <p:spPr bwMode="auto">
              <a:xfrm>
                <a:off x="6102350" y="5411788"/>
                <a:ext cx="87313" cy="85725"/>
              </a:xfrm>
              <a:custGeom>
                <a:avLst/>
                <a:gdLst>
                  <a:gd name="T0" fmla="*/ 51 w 223"/>
                  <a:gd name="T1" fmla="*/ 215 h 215"/>
                  <a:gd name="T2" fmla="*/ 38 w 223"/>
                  <a:gd name="T3" fmla="*/ 213 h 215"/>
                  <a:gd name="T4" fmla="*/ 12 w 223"/>
                  <a:gd name="T5" fmla="*/ 200 h 215"/>
                  <a:gd name="T6" fmla="*/ 0 w 223"/>
                  <a:gd name="T7" fmla="*/ 191 h 215"/>
                  <a:gd name="T8" fmla="*/ 177 w 223"/>
                  <a:gd name="T9" fmla="*/ 0 h 215"/>
                  <a:gd name="T10" fmla="*/ 199 w 223"/>
                  <a:gd name="T11" fmla="*/ 16 h 215"/>
                  <a:gd name="T12" fmla="*/ 223 w 223"/>
                  <a:gd name="T13" fmla="*/ 24 h 215"/>
                  <a:gd name="T14" fmla="*/ 127 w 223"/>
                  <a:gd name="T15" fmla="*/ 131 h 215"/>
                  <a:gd name="T16" fmla="*/ 51 w 223"/>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15">
                    <a:moveTo>
                      <a:pt x="51" y="215"/>
                    </a:moveTo>
                    <a:lnTo>
                      <a:pt x="38" y="213"/>
                    </a:lnTo>
                    <a:lnTo>
                      <a:pt x="12" y="200"/>
                    </a:lnTo>
                    <a:lnTo>
                      <a:pt x="0" y="191"/>
                    </a:lnTo>
                    <a:lnTo>
                      <a:pt x="177" y="0"/>
                    </a:lnTo>
                    <a:lnTo>
                      <a:pt x="199" y="16"/>
                    </a:lnTo>
                    <a:lnTo>
                      <a:pt x="223" y="24"/>
                    </a:lnTo>
                    <a:lnTo>
                      <a:pt x="127" y="131"/>
                    </a:lnTo>
                    <a:lnTo>
                      <a:pt x="51" y="215"/>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223"/>
              <p:cNvSpPr/>
              <p:nvPr/>
            </p:nvSpPr>
            <p:spPr bwMode="auto">
              <a:xfrm>
                <a:off x="6173788" y="5402263"/>
                <a:ext cx="25400" cy="15875"/>
              </a:xfrm>
              <a:custGeom>
                <a:avLst/>
                <a:gdLst>
                  <a:gd name="T0" fmla="*/ 46 w 65"/>
                  <a:gd name="T1" fmla="*/ 41 h 41"/>
                  <a:gd name="T2" fmla="*/ 35 w 65"/>
                  <a:gd name="T3" fmla="*/ 39 h 41"/>
                  <a:gd name="T4" fmla="*/ 11 w 65"/>
                  <a:gd name="T5" fmla="*/ 28 h 41"/>
                  <a:gd name="T6" fmla="*/ 0 w 65"/>
                  <a:gd name="T7" fmla="*/ 19 h 41"/>
                  <a:gd name="T8" fmla="*/ 18 w 65"/>
                  <a:gd name="T9" fmla="*/ 0 h 41"/>
                  <a:gd name="T10" fmla="*/ 40 w 65"/>
                  <a:gd name="T11" fmla="*/ 15 h 41"/>
                  <a:gd name="T12" fmla="*/ 65 w 65"/>
                  <a:gd name="T13" fmla="*/ 22 h 41"/>
                  <a:gd name="T14" fmla="*/ 55 w 65"/>
                  <a:gd name="T15" fmla="*/ 32 h 41"/>
                  <a:gd name="T16" fmla="*/ 46 w 65"/>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1">
                    <a:moveTo>
                      <a:pt x="46" y="41"/>
                    </a:moveTo>
                    <a:lnTo>
                      <a:pt x="35" y="39"/>
                    </a:lnTo>
                    <a:lnTo>
                      <a:pt x="11" y="28"/>
                    </a:lnTo>
                    <a:lnTo>
                      <a:pt x="0" y="19"/>
                    </a:lnTo>
                    <a:lnTo>
                      <a:pt x="18" y="0"/>
                    </a:lnTo>
                    <a:lnTo>
                      <a:pt x="40" y="15"/>
                    </a:lnTo>
                    <a:lnTo>
                      <a:pt x="65" y="22"/>
                    </a:lnTo>
                    <a:lnTo>
                      <a:pt x="55" y="32"/>
                    </a:lnTo>
                    <a:lnTo>
                      <a:pt x="46" y="4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4"/>
              <p:cNvSpPr/>
              <p:nvPr/>
            </p:nvSpPr>
            <p:spPr bwMode="auto">
              <a:xfrm>
                <a:off x="6183313" y="5392738"/>
                <a:ext cx="23813" cy="15875"/>
              </a:xfrm>
              <a:custGeom>
                <a:avLst/>
                <a:gdLst>
                  <a:gd name="T0" fmla="*/ 47 w 61"/>
                  <a:gd name="T1" fmla="*/ 37 h 37"/>
                  <a:gd name="T2" fmla="*/ 35 w 61"/>
                  <a:gd name="T3" fmla="*/ 36 h 37"/>
                  <a:gd name="T4" fmla="*/ 10 w 61"/>
                  <a:gd name="T5" fmla="*/ 24 h 37"/>
                  <a:gd name="T6" fmla="*/ 0 w 61"/>
                  <a:gd name="T7" fmla="*/ 16 h 37"/>
                  <a:gd name="T8" fmla="*/ 17 w 61"/>
                  <a:gd name="T9" fmla="*/ 0 h 37"/>
                  <a:gd name="T10" fmla="*/ 38 w 61"/>
                  <a:gd name="T11" fmla="*/ 14 h 37"/>
                  <a:gd name="T12" fmla="*/ 61 w 61"/>
                  <a:gd name="T13" fmla="*/ 22 h 37"/>
                  <a:gd name="T14" fmla="*/ 54 w 61"/>
                  <a:gd name="T15" fmla="*/ 29 h 37"/>
                  <a:gd name="T16" fmla="*/ 47 w 61"/>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47" y="37"/>
                    </a:moveTo>
                    <a:lnTo>
                      <a:pt x="35" y="36"/>
                    </a:lnTo>
                    <a:lnTo>
                      <a:pt x="10" y="24"/>
                    </a:lnTo>
                    <a:lnTo>
                      <a:pt x="0" y="16"/>
                    </a:lnTo>
                    <a:lnTo>
                      <a:pt x="17" y="0"/>
                    </a:lnTo>
                    <a:lnTo>
                      <a:pt x="38" y="14"/>
                    </a:lnTo>
                    <a:lnTo>
                      <a:pt x="61" y="22"/>
                    </a:lnTo>
                    <a:lnTo>
                      <a:pt x="54" y="29"/>
                    </a:lnTo>
                    <a:lnTo>
                      <a:pt x="47" y="3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25"/>
              <p:cNvSpPr/>
              <p:nvPr/>
            </p:nvSpPr>
            <p:spPr bwMode="auto">
              <a:xfrm>
                <a:off x="6191250" y="5367338"/>
                <a:ext cx="41275" cy="31750"/>
              </a:xfrm>
              <a:custGeom>
                <a:avLst/>
                <a:gdLst>
                  <a:gd name="T0" fmla="*/ 46 w 102"/>
                  <a:gd name="T1" fmla="*/ 81 h 81"/>
                  <a:gd name="T2" fmla="*/ 35 w 102"/>
                  <a:gd name="T3" fmla="*/ 79 h 81"/>
                  <a:gd name="T4" fmla="*/ 11 w 102"/>
                  <a:gd name="T5" fmla="*/ 68 h 81"/>
                  <a:gd name="T6" fmla="*/ 0 w 102"/>
                  <a:gd name="T7" fmla="*/ 60 h 81"/>
                  <a:gd name="T8" fmla="*/ 57 w 102"/>
                  <a:gd name="T9" fmla="*/ 0 h 81"/>
                  <a:gd name="T10" fmla="*/ 67 w 102"/>
                  <a:gd name="T11" fmla="*/ 7 h 81"/>
                  <a:gd name="T12" fmla="*/ 91 w 102"/>
                  <a:gd name="T13" fmla="*/ 16 h 81"/>
                  <a:gd name="T14" fmla="*/ 102 w 102"/>
                  <a:gd name="T15" fmla="*/ 18 h 81"/>
                  <a:gd name="T16" fmla="*/ 74 w 102"/>
                  <a:gd name="T17" fmla="*/ 50 h 81"/>
                  <a:gd name="T18" fmla="*/ 46 w 10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81">
                    <a:moveTo>
                      <a:pt x="46" y="81"/>
                    </a:moveTo>
                    <a:lnTo>
                      <a:pt x="35" y="79"/>
                    </a:lnTo>
                    <a:lnTo>
                      <a:pt x="11" y="68"/>
                    </a:lnTo>
                    <a:lnTo>
                      <a:pt x="0" y="60"/>
                    </a:lnTo>
                    <a:lnTo>
                      <a:pt x="57" y="0"/>
                    </a:lnTo>
                    <a:lnTo>
                      <a:pt x="67" y="7"/>
                    </a:lnTo>
                    <a:lnTo>
                      <a:pt x="91" y="16"/>
                    </a:lnTo>
                    <a:lnTo>
                      <a:pt x="102" y="18"/>
                    </a:lnTo>
                    <a:lnTo>
                      <a:pt x="74" y="50"/>
                    </a:lnTo>
                    <a:lnTo>
                      <a:pt x="46" y="8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26"/>
              <p:cNvSpPr/>
              <p:nvPr/>
            </p:nvSpPr>
            <p:spPr bwMode="auto">
              <a:xfrm>
                <a:off x="6189663" y="5391150"/>
                <a:ext cx="20638" cy="11113"/>
              </a:xfrm>
              <a:custGeom>
                <a:avLst/>
                <a:gdLst>
                  <a:gd name="T0" fmla="*/ 44 w 50"/>
                  <a:gd name="T1" fmla="*/ 28 h 28"/>
                  <a:gd name="T2" fmla="*/ 21 w 50"/>
                  <a:gd name="T3" fmla="*/ 20 h 28"/>
                  <a:gd name="T4" fmla="*/ 0 w 50"/>
                  <a:gd name="T5" fmla="*/ 6 h 28"/>
                  <a:gd name="T6" fmla="*/ 4 w 50"/>
                  <a:gd name="T7" fmla="*/ 0 h 28"/>
                  <a:gd name="T8" fmla="*/ 15 w 50"/>
                  <a:gd name="T9" fmla="*/ 8 h 28"/>
                  <a:gd name="T10" fmla="*/ 39 w 50"/>
                  <a:gd name="T11" fmla="*/ 19 h 28"/>
                  <a:gd name="T12" fmla="*/ 50 w 50"/>
                  <a:gd name="T13" fmla="*/ 21 h 28"/>
                  <a:gd name="T14" fmla="*/ 48 w 50"/>
                  <a:gd name="T15" fmla="*/ 24 h 28"/>
                  <a:gd name="T16" fmla="*/ 44 w 5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8">
                    <a:moveTo>
                      <a:pt x="44" y="28"/>
                    </a:moveTo>
                    <a:lnTo>
                      <a:pt x="21" y="20"/>
                    </a:lnTo>
                    <a:lnTo>
                      <a:pt x="0" y="6"/>
                    </a:lnTo>
                    <a:lnTo>
                      <a:pt x="4" y="0"/>
                    </a:lnTo>
                    <a:lnTo>
                      <a:pt x="15" y="8"/>
                    </a:lnTo>
                    <a:lnTo>
                      <a:pt x="39" y="19"/>
                    </a:lnTo>
                    <a:lnTo>
                      <a:pt x="50" y="21"/>
                    </a:lnTo>
                    <a:lnTo>
                      <a:pt x="48" y="24"/>
                    </a:lnTo>
                    <a:lnTo>
                      <a:pt x="44"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27"/>
              <p:cNvSpPr/>
              <p:nvPr/>
            </p:nvSpPr>
            <p:spPr bwMode="auto">
              <a:xfrm>
                <a:off x="6180138" y="5399088"/>
                <a:ext cx="20638" cy="11113"/>
              </a:xfrm>
              <a:custGeom>
                <a:avLst/>
                <a:gdLst>
                  <a:gd name="T0" fmla="*/ 47 w 52"/>
                  <a:gd name="T1" fmla="*/ 28 h 28"/>
                  <a:gd name="T2" fmla="*/ 22 w 52"/>
                  <a:gd name="T3" fmla="*/ 21 h 28"/>
                  <a:gd name="T4" fmla="*/ 0 w 52"/>
                  <a:gd name="T5" fmla="*/ 6 h 28"/>
                  <a:gd name="T6" fmla="*/ 5 w 52"/>
                  <a:gd name="T7" fmla="*/ 0 h 28"/>
                  <a:gd name="T8" fmla="*/ 15 w 52"/>
                  <a:gd name="T9" fmla="*/ 8 h 28"/>
                  <a:gd name="T10" fmla="*/ 40 w 52"/>
                  <a:gd name="T11" fmla="*/ 20 h 28"/>
                  <a:gd name="T12" fmla="*/ 52 w 52"/>
                  <a:gd name="T13" fmla="*/ 21 h 28"/>
                  <a:gd name="T14" fmla="*/ 49 w 52"/>
                  <a:gd name="T15" fmla="*/ 25 h 28"/>
                  <a:gd name="T16" fmla="*/ 47 w 52"/>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8">
                    <a:moveTo>
                      <a:pt x="47" y="28"/>
                    </a:moveTo>
                    <a:lnTo>
                      <a:pt x="22" y="21"/>
                    </a:lnTo>
                    <a:lnTo>
                      <a:pt x="0" y="6"/>
                    </a:lnTo>
                    <a:lnTo>
                      <a:pt x="5" y="0"/>
                    </a:lnTo>
                    <a:lnTo>
                      <a:pt x="15" y="8"/>
                    </a:lnTo>
                    <a:lnTo>
                      <a:pt x="40" y="20"/>
                    </a:lnTo>
                    <a:lnTo>
                      <a:pt x="52" y="21"/>
                    </a:lnTo>
                    <a:lnTo>
                      <a:pt x="49" y="25"/>
                    </a:lnTo>
                    <a:lnTo>
                      <a:pt x="47"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28"/>
              <p:cNvSpPr/>
              <p:nvPr/>
            </p:nvSpPr>
            <p:spPr bwMode="auto">
              <a:xfrm>
                <a:off x="6172200" y="5410200"/>
                <a:ext cx="20638" cy="11113"/>
              </a:xfrm>
              <a:custGeom>
                <a:avLst/>
                <a:gdLst>
                  <a:gd name="T0" fmla="*/ 46 w 51"/>
                  <a:gd name="T1" fmla="*/ 29 h 29"/>
                  <a:gd name="T2" fmla="*/ 22 w 51"/>
                  <a:gd name="T3" fmla="*/ 21 h 29"/>
                  <a:gd name="T4" fmla="*/ 0 w 51"/>
                  <a:gd name="T5" fmla="*/ 5 h 29"/>
                  <a:gd name="T6" fmla="*/ 5 w 51"/>
                  <a:gd name="T7" fmla="*/ 0 h 29"/>
                  <a:gd name="T8" fmla="*/ 16 w 51"/>
                  <a:gd name="T9" fmla="*/ 9 h 29"/>
                  <a:gd name="T10" fmla="*/ 40 w 51"/>
                  <a:gd name="T11" fmla="*/ 20 h 29"/>
                  <a:gd name="T12" fmla="*/ 51 w 51"/>
                  <a:gd name="T13" fmla="*/ 22 h 29"/>
                  <a:gd name="T14" fmla="*/ 49 w 51"/>
                  <a:gd name="T15" fmla="*/ 26 h 29"/>
                  <a:gd name="T16" fmla="*/ 46 w 5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46" y="29"/>
                    </a:moveTo>
                    <a:lnTo>
                      <a:pt x="22" y="21"/>
                    </a:lnTo>
                    <a:lnTo>
                      <a:pt x="0" y="5"/>
                    </a:lnTo>
                    <a:lnTo>
                      <a:pt x="5" y="0"/>
                    </a:lnTo>
                    <a:lnTo>
                      <a:pt x="16" y="9"/>
                    </a:lnTo>
                    <a:lnTo>
                      <a:pt x="40" y="20"/>
                    </a:lnTo>
                    <a:lnTo>
                      <a:pt x="51" y="22"/>
                    </a:lnTo>
                    <a:lnTo>
                      <a:pt x="49" y="26"/>
                    </a:lnTo>
                    <a:lnTo>
                      <a:pt x="46" y="29"/>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29"/>
              <p:cNvSpPr/>
              <p:nvPr/>
            </p:nvSpPr>
            <p:spPr bwMode="auto">
              <a:xfrm>
                <a:off x="6099175" y="5486400"/>
                <a:ext cx="22225" cy="12700"/>
              </a:xfrm>
              <a:custGeom>
                <a:avLst/>
                <a:gdLst>
                  <a:gd name="T0" fmla="*/ 51 w 56"/>
                  <a:gd name="T1" fmla="*/ 31 h 31"/>
                  <a:gd name="T2" fmla="*/ 23 w 56"/>
                  <a:gd name="T3" fmla="*/ 22 h 31"/>
                  <a:gd name="T4" fmla="*/ 0 w 56"/>
                  <a:gd name="T5" fmla="*/ 5 h 31"/>
                  <a:gd name="T6" fmla="*/ 5 w 56"/>
                  <a:gd name="T7" fmla="*/ 0 h 31"/>
                  <a:gd name="T8" fmla="*/ 17 w 56"/>
                  <a:gd name="T9" fmla="*/ 9 h 31"/>
                  <a:gd name="T10" fmla="*/ 43 w 56"/>
                  <a:gd name="T11" fmla="*/ 22 h 31"/>
                  <a:gd name="T12" fmla="*/ 56 w 56"/>
                  <a:gd name="T13" fmla="*/ 24 h 31"/>
                  <a:gd name="T14" fmla="*/ 53 w 56"/>
                  <a:gd name="T15" fmla="*/ 28 h 31"/>
                  <a:gd name="T16" fmla="*/ 51 w 5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1">
                    <a:moveTo>
                      <a:pt x="51" y="31"/>
                    </a:moveTo>
                    <a:lnTo>
                      <a:pt x="23" y="22"/>
                    </a:lnTo>
                    <a:lnTo>
                      <a:pt x="0" y="5"/>
                    </a:lnTo>
                    <a:lnTo>
                      <a:pt x="5" y="0"/>
                    </a:lnTo>
                    <a:lnTo>
                      <a:pt x="17" y="9"/>
                    </a:lnTo>
                    <a:lnTo>
                      <a:pt x="43" y="22"/>
                    </a:lnTo>
                    <a:lnTo>
                      <a:pt x="56" y="24"/>
                    </a:lnTo>
                    <a:lnTo>
                      <a:pt x="53" y="28"/>
                    </a:lnTo>
                    <a:lnTo>
                      <a:pt x="51"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30"/>
              <p:cNvSpPr/>
              <p:nvPr/>
            </p:nvSpPr>
            <p:spPr bwMode="auto">
              <a:xfrm>
                <a:off x="6089650" y="5497513"/>
                <a:ext cx="22225" cy="11113"/>
              </a:xfrm>
              <a:custGeom>
                <a:avLst/>
                <a:gdLst>
                  <a:gd name="T0" fmla="*/ 50 w 55"/>
                  <a:gd name="T1" fmla="*/ 30 h 30"/>
                  <a:gd name="T2" fmla="*/ 37 w 55"/>
                  <a:gd name="T3" fmla="*/ 26 h 30"/>
                  <a:gd name="T4" fmla="*/ 11 w 55"/>
                  <a:gd name="T5" fmla="*/ 13 h 30"/>
                  <a:gd name="T6" fmla="*/ 0 w 55"/>
                  <a:gd name="T7" fmla="*/ 5 h 30"/>
                  <a:gd name="T8" fmla="*/ 5 w 55"/>
                  <a:gd name="T9" fmla="*/ 0 h 30"/>
                  <a:gd name="T10" fmla="*/ 17 w 55"/>
                  <a:gd name="T11" fmla="*/ 8 h 30"/>
                  <a:gd name="T12" fmla="*/ 43 w 55"/>
                  <a:gd name="T13" fmla="*/ 20 h 30"/>
                  <a:gd name="T14" fmla="*/ 55 w 55"/>
                  <a:gd name="T15" fmla="*/ 23 h 30"/>
                  <a:gd name="T16" fmla="*/ 53 w 55"/>
                  <a:gd name="T17" fmla="*/ 27 h 30"/>
                  <a:gd name="T18" fmla="*/ 50 w 55"/>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0">
                    <a:moveTo>
                      <a:pt x="50" y="30"/>
                    </a:moveTo>
                    <a:lnTo>
                      <a:pt x="37" y="26"/>
                    </a:lnTo>
                    <a:lnTo>
                      <a:pt x="11" y="13"/>
                    </a:lnTo>
                    <a:lnTo>
                      <a:pt x="0" y="5"/>
                    </a:lnTo>
                    <a:lnTo>
                      <a:pt x="5" y="0"/>
                    </a:lnTo>
                    <a:lnTo>
                      <a:pt x="17" y="8"/>
                    </a:lnTo>
                    <a:lnTo>
                      <a:pt x="43" y="20"/>
                    </a:lnTo>
                    <a:lnTo>
                      <a:pt x="55" y="23"/>
                    </a:lnTo>
                    <a:lnTo>
                      <a:pt x="53" y="27"/>
                    </a:lnTo>
                    <a:lnTo>
                      <a:pt x="50"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31"/>
              <p:cNvSpPr/>
              <p:nvPr/>
            </p:nvSpPr>
            <p:spPr bwMode="auto">
              <a:xfrm>
                <a:off x="6080125" y="5507038"/>
                <a:ext cx="23813" cy="12700"/>
              </a:xfrm>
              <a:custGeom>
                <a:avLst/>
                <a:gdLst>
                  <a:gd name="T0" fmla="*/ 52 w 58"/>
                  <a:gd name="T1" fmla="*/ 31 h 31"/>
                  <a:gd name="T2" fmla="*/ 39 w 58"/>
                  <a:gd name="T3" fmla="*/ 28 h 31"/>
                  <a:gd name="T4" fmla="*/ 13 w 58"/>
                  <a:gd name="T5" fmla="*/ 15 h 31"/>
                  <a:gd name="T6" fmla="*/ 0 w 58"/>
                  <a:gd name="T7" fmla="*/ 6 h 31"/>
                  <a:gd name="T8" fmla="*/ 5 w 58"/>
                  <a:gd name="T9" fmla="*/ 0 h 31"/>
                  <a:gd name="T10" fmla="*/ 18 w 58"/>
                  <a:gd name="T11" fmla="*/ 9 h 31"/>
                  <a:gd name="T12" fmla="*/ 44 w 58"/>
                  <a:gd name="T13" fmla="*/ 21 h 31"/>
                  <a:gd name="T14" fmla="*/ 58 w 58"/>
                  <a:gd name="T15" fmla="*/ 25 h 31"/>
                  <a:gd name="T16" fmla="*/ 56 w 58"/>
                  <a:gd name="T17" fmla="*/ 28 h 31"/>
                  <a:gd name="T18" fmla="*/ 52 w 58"/>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31">
                    <a:moveTo>
                      <a:pt x="52" y="31"/>
                    </a:moveTo>
                    <a:lnTo>
                      <a:pt x="39" y="28"/>
                    </a:lnTo>
                    <a:lnTo>
                      <a:pt x="13" y="15"/>
                    </a:lnTo>
                    <a:lnTo>
                      <a:pt x="0" y="6"/>
                    </a:lnTo>
                    <a:lnTo>
                      <a:pt x="5" y="0"/>
                    </a:lnTo>
                    <a:lnTo>
                      <a:pt x="18" y="9"/>
                    </a:lnTo>
                    <a:lnTo>
                      <a:pt x="44" y="21"/>
                    </a:lnTo>
                    <a:lnTo>
                      <a:pt x="58" y="25"/>
                    </a:lnTo>
                    <a:lnTo>
                      <a:pt x="56" y="28"/>
                    </a:lnTo>
                    <a:lnTo>
                      <a:pt x="52"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232"/>
              <p:cNvSpPr/>
              <p:nvPr/>
            </p:nvSpPr>
            <p:spPr bwMode="auto">
              <a:xfrm>
                <a:off x="6072188" y="5518150"/>
                <a:ext cx="22225" cy="11113"/>
              </a:xfrm>
              <a:custGeom>
                <a:avLst/>
                <a:gdLst>
                  <a:gd name="T0" fmla="*/ 52 w 57"/>
                  <a:gd name="T1" fmla="*/ 30 h 30"/>
                  <a:gd name="T2" fmla="*/ 38 w 57"/>
                  <a:gd name="T3" fmla="*/ 26 h 30"/>
                  <a:gd name="T4" fmla="*/ 12 w 57"/>
                  <a:gd name="T5" fmla="*/ 13 h 30"/>
                  <a:gd name="T6" fmla="*/ 0 w 57"/>
                  <a:gd name="T7" fmla="*/ 4 h 30"/>
                  <a:gd name="T8" fmla="*/ 4 w 57"/>
                  <a:gd name="T9" fmla="*/ 0 h 30"/>
                  <a:gd name="T10" fmla="*/ 17 w 57"/>
                  <a:gd name="T11" fmla="*/ 8 h 30"/>
                  <a:gd name="T12" fmla="*/ 43 w 57"/>
                  <a:gd name="T13" fmla="*/ 21 h 30"/>
                  <a:gd name="T14" fmla="*/ 57 w 57"/>
                  <a:gd name="T15" fmla="*/ 24 h 30"/>
                  <a:gd name="T16" fmla="*/ 55 w 57"/>
                  <a:gd name="T17" fmla="*/ 26 h 30"/>
                  <a:gd name="T18" fmla="*/ 52 w 57"/>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0">
                    <a:moveTo>
                      <a:pt x="52" y="30"/>
                    </a:moveTo>
                    <a:lnTo>
                      <a:pt x="38" y="26"/>
                    </a:lnTo>
                    <a:lnTo>
                      <a:pt x="12" y="13"/>
                    </a:lnTo>
                    <a:lnTo>
                      <a:pt x="0" y="4"/>
                    </a:lnTo>
                    <a:lnTo>
                      <a:pt x="4" y="0"/>
                    </a:lnTo>
                    <a:lnTo>
                      <a:pt x="17" y="8"/>
                    </a:lnTo>
                    <a:lnTo>
                      <a:pt x="43" y="21"/>
                    </a:lnTo>
                    <a:lnTo>
                      <a:pt x="57" y="24"/>
                    </a:lnTo>
                    <a:lnTo>
                      <a:pt x="55" y="26"/>
                    </a:lnTo>
                    <a:lnTo>
                      <a:pt x="52"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Rectangle 233"/>
              <p:cNvSpPr>
                <a:spLocks noChangeArrowheads="1"/>
              </p:cNvSpPr>
              <p:nvPr/>
            </p:nvSpPr>
            <p:spPr bwMode="auto">
              <a:xfrm>
                <a:off x="6496050" y="5024438"/>
                <a:ext cx="1588" cy="1588"/>
              </a:xfrm>
              <a:prstGeom prst="rect">
                <a:avLst/>
              </a:prstGeom>
              <a:solidFill>
                <a:srgbClr val="C2C0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7" name="Rectangle 234"/>
              <p:cNvSpPr>
                <a:spLocks noChangeArrowheads="1"/>
              </p:cNvSpPr>
              <p:nvPr/>
            </p:nvSpPr>
            <p:spPr bwMode="auto">
              <a:xfrm>
                <a:off x="6723063" y="4819650"/>
                <a:ext cx="1588" cy="1588"/>
              </a:xfrm>
              <a:prstGeom prst="rect">
                <a:avLst/>
              </a:prstGeom>
              <a:solidFill>
                <a:srgbClr val="364D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8" name="Freeform 235"/>
              <p:cNvSpPr/>
              <p:nvPr/>
            </p:nvSpPr>
            <p:spPr bwMode="auto">
              <a:xfrm>
                <a:off x="6491288" y="4819650"/>
                <a:ext cx="231775" cy="230188"/>
              </a:xfrm>
              <a:custGeom>
                <a:avLst/>
                <a:gdLst>
                  <a:gd name="T0" fmla="*/ 0 w 583"/>
                  <a:gd name="T1" fmla="*/ 580 h 580"/>
                  <a:gd name="T2" fmla="*/ 11 w 583"/>
                  <a:gd name="T3" fmla="*/ 518 h 580"/>
                  <a:gd name="T4" fmla="*/ 11 w 583"/>
                  <a:gd name="T5" fmla="*/ 518 h 580"/>
                  <a:gd name="T6" fmla="*/ 11 w 583"/>
                  <a:gd name="T7" fmla="*/ 518 h 580"/>
                  <a:gd name="T8" fmla="*/ 583 w 583"/>
                  <a:gd name="T9" fmla="*/ 0 h 580"/>
                  <a:gd name="T10" fmla="*/ 583 w 583"/>
                  <a:gd name="T11" fmla="*/ 0 h 580"/>
                  <a:gd name="T12" fmla="*/ 583 w 583"/>
                  <a:gd name="T13" fmla="*/ 0 h 580"/>
                  <a:gd name="T14" fmla="*/ 0 w 583"/>
                  <a:gd name="T15" fmla="*/ 580 h 5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580">
                    <a:moveTo>
                      <a:pt x="0" y="580"/>
                    </a:moveTo>
                    <a:lnTo>
                      <a:pt x="11" y="518"/>
                    </a:lnTo>
                    <a:lnTo>
                      <a:pt x="11" y="518"/>
                    </a:lnTo>
                    <a:lnTo>
                      <a:pt x="11" y="518"/>
                    </a:lnTo>
                    <a:lnTo>
                      <a:pt x="583" y="0"/>
                    </a:lnTo>
                    <a:lnTo>
                      <a:pt x="583" y="0"/>
                    </a:lnTo>
                    <a:lnTo>
                      <a:pt x="583" y="0"/>
                    </a:lnTo>
                    <a:lnTo>
                      <a:pt x="0" y="580"/>
                    </a:lnTo>
                    <a:close/>
                  </a:path>
                </a:pathLst>
              </a:custGeom>
              <a:solidFill>
                <a:srgbClr val="2333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80" name="矩形 7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3108960" y="569595"/>
            <a:ext cx="6035040" cy="3784600"/>
          </a:xfrm>
          <a:prstGeom prst="rect">
            <a:avLst/>
          </a:prstGeom>
        </p:spPr>
        <p:txBody>
          <a:bodyPr wrap="square">
            <a:spAutoFit/>
          </a:bodyPr>
          <a:lstStyle/>
          <a:p>
            <a:pPr>
              <a:lnSpc>
                <a:spcPct val="150000"/>
              </a:lnSpc>
            </a:pPr>
            <a:r>
              <a:rPr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sigmaColor</a:t>
            </a:r>
            <a:r>
              <a:rPr lang="zh-CN"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sz="1600" kern="100">
                <a:latin typeface="微软雅黑" panose="020B0503020204020204" pitchFamily="34" charset="-122"/>
                <a:ea typeface="微软雅黑" panose="020B0503020204020204" pitchFamily="34" charset="-122"/>
                <a:cs typeface="Times New Roman" panose="02020603050405020304" pitchFamily="18" charset="0"/>
              </a:rPr>
              <a:t>滤波处理时选取的颜色差值范围，该值决定了周围哪些像素点能够参与到滤波中来。与当前像素点的像素值差值小于 sigmaColor 的像素点，能够参与到当前的滤波中。该值越大，就说明周围有越多的像素点可以参与到运算中。该值为0时，滤波失去意义；该值为255时，指定直径内的所有点都能够参与运算。</a:t>
            </a:r>
            <a:endParaRPr sz="1600" kern="1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sigmaSpace</a:t>
            </a:r>
            <a:r>
              <a:rPr lang="zh-CN"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sz="1600" kern="100">
                <a:latin typeface="微软雅黑" panose="020B0503020204020204" pitchFamily="34" charset="-122"/>
                <a:ea typeface="微软雅黑" panose="020B0503020204020204" pitchFamily="34" charset="-122"/>
                <a:cs typeface="Times New Roman" panose="02020603050405020304" pitchFamily="18" charset="0"/>
              </a:rPr>
              <a:t>坐标空间中的sigma值。它的值越大，说明有越多的点能够参与到滤波计算中来。当d&gt;0时，无论sigmaSpace的值如何，d都指定邻域大小；否则，d与 sigmaSpace的值成比例。</a:t>
            </a:r>
            <a:endParaRPr sz="1600" kern="1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borderType</a:t>
            </a:r>
            <a:r>
              <a:rPr lang="zh-CN"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sz="1600" kern="100">
                <a:latin typeface="微软雅黑" panose="020B0503020204020204" pitchFamily="34" charset="-122"/>
                <a:ea typeface="微软雅黑" panose="020B0503020204020204" pitchFamily="34" charset="-122"/>
                <a:cs typeface="Times New Roman" panose="02020603050405020304" pitchFamily="18" charset="0"/>
              </a:rPr>
              <a:t>边界样式，该值决定了以何种方式处理边界。一般情况下，不需要考虑该值，直接采用默认值即可</a:t>
            </a:r>
            <a:r>
              <a:rPr sz="1200" kern="100">
                <a:latin typeface="微软雅黑" panose="020B0503020204020204" pitchFamily="34" charset="-122"/>
                <a:ea typeface="微软雅黑" panose="020B0503020204020204" pitchFamily="34" charset="-122"/>
                <a:cs typeface="Times New Roman" panose="02020603050405020304" pitchFamily="18" charset="0"/>
              </a:rPr>
              <a:t>。</a:t>
            </a:r>
            <a:endParaRPr sz="1200"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椭圆 8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2280821" y="830349"/>
            <a:ext cx="605528" cy="605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2383043" y="975722"/>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3313430" y="109220"/>
            <a:ext cx="5626100" cy="402590"/>
          </a:xfrm>
          <a:prstGeom prst="rect">
            <a:avLst/>
          </a:prstGeom>
          <a:noFill/>
        </p:spPr>
        <p:txBody>
          <a:bodyPr wrap="none" rtlCol="0">
            <a:spAutoFit/>
          </a:bodyPr>
          <a:p>
            <a:pPr algn="l">
              <a:lnSpc>
                <a:spcPct val="150000"/>
              </a:lnSpc>
            </a:pPr>
            <a:r>
              <a:rPr kern="100">
                <a:latin typeface="微软雅黑" panose="020B0503020204020204" pitchFamily="34" charset="-122"/>
                <a:ea typeface="微软雅黑" panose="020B0503020204020204" pitchFamily="34" charset="-122"/>
                <a:cs typeface="Times New Roman" panose="02020603050405020304" pitchFamily="18" charset="0"/>
                <a:sym typeface="+mn-ea"/>
              </a:rPr>
              <a:t>dst=cv2.bilateralFilter（src,d,sigmaColor,sigmaSpace,borderType）</a:t>
            </a:r>
            <a:endParaRPr lang="zh-CN" altLang="en-US"/>
          </a:p>
        </p:txBody>
      </p:sp>
      <p:sp>
        <p:nvSpPr>
          <p:cNvPr id="3" name="文本框 2"/>
          <p:cNvSpPr txBox="1"/>
          <p:nvPr/>
        </p:nvSpPr>
        <p:spPr>
          <a:xfrm>
            <a:off x="387350" y="692150"/>
            <a:ext cx="871220" cy="299085"/>
          </a:xfrm>
          <a:prstGeom prst="rect">
            <a:avLst/>
          </a:prstGeom>
          <a:noFill/>
        </p:spPr>
        <p:txBody>
          <a:bodyPr wrap="none" rtlCol="0">
            <a:spAutoFit/>
          </a:bodyPr>
          <a:p>
            <a:r>
              <a:rPr lang="zh-CN" altLang="en-US" b="1"/>
              <a:t>双边滤波</a:t>
            </a:r>
            <a:endParaRPr lang="zh-CN" altLang="en-US" b="1"/>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84" name="矩形 8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2588260" y="0"/>
            <a:ext cx="6104890" cy="1198880"/>
          </a:xfrm>
          <a:prstGeom prst="rect">
            <a:avLst/>
          </a:prstGeom>
        </p:spPr>
        <p:txBody>
          <a:bodyPr wrap="square">
            <a:spAutoFit/>
          </a:bodyPr>
          <a:lstStyle/>
          <a:p>
            <a:pPr>
              <a:lnSpc>
                <a:spcPct val="150000"/>
              </a:lnSpc>
            </a:pPr>
            <a:r>
              <a:rPr lang="zh-CN" altLang="en-US" sz="2400" kern="1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原理：</a:t>
            </a:r>
            <a:r>
              <a:rPr lang="en-US" altLang="zh-CN" sz="2400" kern="1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2400" kern="1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基于离散卷积，不同的卷积得到</a:t>
            </a:r>
            <a:r>
              <a:rPr lang="en-US" altLang="zh-CN" sz="2400" kern="1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2400" kern="1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不同的卷积效果，模糊是卷积的表象。</a:t>
            </a:r>
            <a:r>
              <a:rPr lang="en-US" altLang="zh-CN" sz="1050">
                <a:solidFill>
                  <a:schemeClr val="tx1">
                    <a:lumMod val="85000"/>
                    <a:lumOff val="15000"/>
                  </a:schemeClr>
                </a:solidFill>
              </a:rPr>
              <a:t> </a:t>
            </a:r>
            <a:endParaRPr lang="en-US" altLang="zh-CN" sz="1050">
              <a:solidFill>
                <a:schemeClr val="tx1">
                  <a:lumMod val="85000"/>
                  <a:lumOff val="15000"/>
                </a:schemeClr>
              </a:solidFill>
            </a:endParaRPr>
          </a:p>
        </p:txBody>
      </p:sp>
      <p:sp>
        <p:nvSpPr>
          <p:cNvPr id="6" name="矩形 5"/>
          <p:cNvSpPr/>
          <p:nvPr/>
        </p:nvSpPr>
        <p:spPr bwMode="auto">
          <a:xfrm>
            <a:off x="76262" y="102396"/>
            <a:ext cx="23164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磨皮</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216525" y="2259965"/>
            <a:ext cx="3796665" cy="1224280"/>
          </a:xfrm>
          <a:prstGeom prst="rect">
            <a:avLst/>
          </a:prstGeom>
        </p:spPr>
      </p:pic>
      <p:sp>
        <p:nvSpPr>
          <p:cNvPr id="100" name="文本框 99"/>
          <p:cNvSpPr txBox="1"/>
          <p:nvPr/>
        </p:nvSpPr>
        <p:spPr>
          <a:xfrm>
            <a:off x="76200" y="1238885"/>
            <a:ext cx="5004435" cy="2245360"/>
          </a:xfrm>
          <a:prstGeom prst="rect">
            <a:avLst/>
          </a:prstGeom>
          <a:noFill/>
          <a:ln w="9525">
            <a:noFill/>
          </a:ln>
        </p:spPr>
        <p:txBody>
          <a:bodyPr wrap="square">
            <a:spAutoFit/>
          </a:bodyPr>
          <a:p>
            <a:pPr indent="762000"/>
            <a:r>
              <a:rPr lang="zh-CN" sz="1400" b="1">
                <a:ea typeface="宋体" panose="02010600030101010101" pitchFamily="2" charset="-122"/>
              </a:rPr>
              <a:t>图像卷积dst=cv2.filter2D（src,ddepth,kernel）</a:t>
            </a:r>
            <a:endParaRPr lang="en-US" sz="1400" b="0">
              <a:latin typeface="宋体" panose="02010600030101010101" pitchFamily="2" charset="-122"/>
            </a:endParaRPr>
          </a:p>
          <a:p>
            <a:pPr indent="762000"/>
            <a:r>
              <a:rPr lang="zh-CN" sz="1400" b="0">
                <a:solidFill>
                  <a:srgbClr val="FF0000"/>
                </a:solidFill>
                <a:ea typeface="宋体" panose="02010600030101010101" pitchFamily="2" charset="-122"/>
              </a:rPr>
              <a:t>dst</a:t>
            </a:r>
            <a:r>
              <a:rPr lang="zh-CN" sz="1400" b="0">
                <a:ea typeface="宋体" panose="02010600030101010101" pitchFamily="2" charset="-122"/>
              </a:rPr>
              <a:t>是返回值，表示进行方框滤波后得到的处理结果。</a:t>
            </a:r>
            <a:endParaRPr lang="en-US" sz="1400" b="0">
              <a:latin typeface="宋体" panose="02010600030101010101" pitchFamily="2" charset="-122"/>
            </a:endParaRPr>
          </a:p>
          <a:p>
            <a:pPr indent="762000"/>
            <a:r>
              <a:rPr lang="zh-CN" sz="1400" b="0">
                <a:solidFill>
                  <a:srgbClr val="FF0000"/>
                </a:solidFill>
                <a:ea typeface="宋体" panose="02010600030101010101" pitchFamily="2" charset="-122"/>
              </a:rPr>
              <a:t>src</a:t>
            </a:r>
            <a:r>
              <a:rPr lang="zh-CN" sz="1400" b="0">
                <a:ea typeface="宋体" panose="02010600030101010101" pitchFamily="2" charset="-122"/>
              </a:rPr>
              <a:t>是需要处理的图像，即原始图像。它能够有任意数量的通道，并能对各个通道独立处理。图像深度应该是CV_8U、CV_16U、CV_16S、CV_32F或者CV_64F中的一种。</a:t>
            </a:r>
            <a:endParaRPr lang="en-US" sz="1400" b="0">
              <a:latin typeface="宋体" panose="02010600030101010101" pitchFamily="2" charset="-122"/>
            </a:endParaRPr>
          </a:p>
          <a:p>
            <a:pPr indent="762000"/>
            <a:r>
              <a:rPr lang="zh-CN" sz="1400" b="0">
                <a:solidFill>
                  <a:srgbClr val="FF0000"/>
                </a:solidFill>
                <a:ea typeface="宋体" panose="02010600030101010101" pitchFamily="2" charset="-122"/>
              </a:rPr>
              <a:t>ddepth</a:t>
            </a:r>
            <a:r>
              <a:rPr lang="zh-CN" sz="1400" b="0">
                <a:ea typeface="宋体" panose="02010600030101010101" pitchFamily="2" charset="-122"/>
              </a:rPr>
              <a:t>是处理结果图像的图像深度，一般使用-1表示与原始图像使用相同的图像深度。</a:t>
            </a:r>
            <a:endParaRPr lang="en-US" sz="1400" b="0">
              <a:latin typeface="宋体" panose="02010600030101010101" pitchFamily="2" charset="-122"/>
            </a:endParaRPr>
          </a:p>
          <a:p>
            <a:pPr indent="762000"/>
            <a:r>
              <a:rPr lang="zh-CN" sz="1400" b="0">
                <a:solidFill>
                  <a:srgbClr val="FF0000"/>
                </a:solidFill>
                <a:ea typeface="宋体" panose="02010600030101010101" pitchFamily="2" charset="-122"/>
              </a:rPr>
              <a:t>kernel</a:t>
            </a:r>
            <a:r>
              <a:rPr lang="zh-CN" sz="1400" b="0">
                <a:ea typeface="宋体" panose="02010600030101010101" pitchFamily="2" charset="-122"/>
              </a:rPr>
              <a:t>是卷积核，是一个单通道的数组。如果想在处理彩色图像时，让每个通道使用不同的核，则必须将彩色图像分解后使用不同的核完成操作。</a:t>
            </a:r>
            <a:endParaRPr lang="zh-CN" altLang="en-US" sz="1400" b="0">
              <a:ea typeface="宋体" panose="02010600030101010101" pitchFamily="2" charset="-122"/>
            </a:endParaRPr>
          </a:p>
        </p:txBody>
      </p:sp>
      <p:sp>
        <p:nvSpPr>
          <p:cNvPr id="7" name="文本框 6"/>
          <p:cNvSpPr txBox="1"/>
          <p:nvPr/>
        </p:nvSpPr>
        <p:spPr>
          <a:xfrm>
            <a:off x="635" y="3944620"/>
            <a:ext cx="9144000" cy="953135"/>
          </a:xfrm>
          <a:prstGeom prst="rect">
            <a:avLst/>
          </a:prstGeom>
          <a:noFill/>
          <a:ln w="9525">
            <a:noFill/>
          </a:ln>
        </p:spPr>
        <p:txBody>
          <a:bodyPr wrap="square">
            <a:spAutoFit/>
          </a:bodyPr>
          <a:p>
            <a:pPr indent="304800"/>
            <a:r>
              <a:rPr lang="zh-CN" sz="1400" b="0">
                <a:ea typeface="宋体" panose="02010600030101010101" pitchFamily="2" charset="-122"/>
              </a:rPr>
              <a:t>滤波函数的使用需要一个核模板，对图像的滤波操作过程为：将和模板放在图像的一个像素A上，求与之对应的图像上的每个像素点的和。</a:t>
            </a:r>
            <a:endParaRPr lang="zh-CN" sz="1400" b="0">
              <a:ea typeface="宋体" panose="02010600030101010101" pitchFamily="2" charset="-122"/>
            </a:endParaRPr>
          </a:p>
          <a:p>
            <a:pPr indent="304800"/>
            <a:r>
              <a:rPr lang="en-US" altLang="zh-CN" sz="1400" b="0">
                <a:ea typeface="宋体" panose="02010600030101010101" pitchFamily="2" charset="-122"/>
              </a:rPr>
              <a:t>   </a:t>
            </a:r>
            <a:r>
              <a:rPr lang="zh-CN" sz="1400" b="0">
                <a:ea typeface="宋体" panose="02010600030101010101" pitchFamily="2" charset="-122"/>
              </a:rPr>
              <a:t>核不同，得到的结果不同，而滤波的使用核心也是对于这个核模板的使用</a:t>
            </a:r>
            <a:r>
              <a:rPr lang="en-US" altLang="zh-CN" sz="1400" b="0">
                <a:ea typeface="宋体" panose="02010600030101010101" pitchFamily="2" charset="-122"/>
              </a:rPr>
              <a:t>       </a:t>
            </a:r>
            <a:endParaRPr lang="en-US" altLang="zh-CN" sz="1400" b="0">
              <a:ea typeface="宋体" panose="02010600030101010101" pitchFamily="2" charset="-122"/>
            </a:endParaRPr>
          </a:p>
          <a:p>
            <a:pPr indent="304800"/>
            <a:r>
              <a:rPr lang="en-US" altLang="zh-CN" sz="1400"/>
              <a:t>   </a:t>
            </a:r>
            <a:r>
              <a:rPr lang="zh-CN" altLang="en-US" sz="1400"/>
              <a:t>此处使用的是拉普拉斯卷积核</a:t>
            </a:r>
            <a:r>
              <a:rPr lang="en-US" altLang="zh-CN" sz="1400"/>
              <a:t>    </a:t>
            </a:r>
            <a:r>
              <a:rPr lang="zh-CN" altLang="en-US" sz="1400"/>
              <a:t>与</a:t>
            </a:r>
            <a:r>
              <a:rPr lang="en-US" altLang="zh-CN" sz="1400"/>
              <a:t>  </a:t>
            </a:r>
            <a:r>
              <a:rPr lang="zh-CN" altLang="en-US" sz="1400"/>
              <a:t>双边滤波的结果进行卷积</a:t>
            </a:r>
            <a:r>
              <a:rPr lang="en-US" altLang="zh-CN" sz="1400"/>
              <a:t> </a:t>
            </a:r>
            <a:r>
              <a:rPr lang="zh-CN" altLang="en-US" sz="1400"/>
              <a:t>得到锐化</a:t>
            </a:r>
            <a:r>
              <a:rPr lang="zh-CN" altLang="en-US" sz="1400"/>
              <a:t>图像。</a:t>
            </a:r>
            <a:endParaRPr lang="zh-CN" altLang="en-US" sz="140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3093152" y="720496"/>
            <a:ext cx="281347" cy="381653"/>
            <a:chOff x="5680076" y="2749550"/>
            <a:chExt cx="547688" cy="742950"/>
          </a:xfrm>
          <a:solidFill>
            <a:schemeClr val="bg1"/>
          </a:solidFill>
        </p:grpSpPr>
        <p:sp>
          <p:nvSpPr>
            <p:cNvPr id="93" name="Freeform 13"/>
            <p:cNvSpPr/>
            <p:nvPr/>
          </p:nvSpPr>
          <p:spPr bwMode="auto">
            <a:xfrm>
              <a:off x="5680076" y="2749550"/>
              <a:ext cx="454025" cy="641350"/>
            </a:xfrm>
            <a:custGeom>
              <a:avLst/>
              <a:gdLst>
                <a:gd name="T0" fmla="*/ 158 w 165"/>
                <a:gd name="T1" fmla="*/ 195 h 233"/>
                <a:gd name="T2" fmla="*/ 158 w 165"/>
                <a:gd name="T3" fmla="*/ 189 h 233"/>
                <a:gd name="T4" fmla="*/ 70 w 165"/>
                <a:gd name="T5" fmla="*/ 189 h 233"/>
                <a:gd name="T6" fmla="*/ 70 w 165"/>
                <a:gd name="T7" fmla="*/ 195 h 233"/>
                <a:gd name="T8" fmla="*/ 68 w 165"/>
                <a:gd name="T9" fmla="*/ 195 h 233"/>
                <a:gd name="T10" fmla="*/ 18 w 165"/>
                <a:gd name="T11" fmla="*/ 120 h 233"/>
                <a:gd name="T12" fmla="*/ 94 w 165"/>
                <a:gd name="T13" fmla="*/ 39 h 233"/>
                <a:gd name="T14" fmla="*/ 94 w 165"/>
                <a:gd name="T15" fmla="*/ 120 h 233"/>
                <a:gd name="T16" fmla="*/ 70 w 165"/>
                <a:gd name="T17" fmla="*/ 120 h 233"/>
                <a:gd name="T18" fmla="*/ 70 w 165"/>
                <a:gd name="T19" fmla="*/ 127 h 233"/>
                <a:gd name="T20" fmla="*/ 76 w 165"/>
                <a:gd name="T21" fmla="*/ 127 h 233"/>
                <a:gd name="T22" fmla="*/ 75 w 165"/>
                <a:gd name="T23" fmla="*/ 131 h 233"/>
                <a:gd name="T24" fmla="*/ 75 w 165"/>
                <a:gd name="T25" fmla="*/ 150 h 233"/>
                <a:gd name="T26" fmla="*/ 86 w 165"/>
                <a:gd name="T27" fmla="*/ 161 h 233"/>
                <a:gd name="T28" fmla="*/ 97 w 165"/>
                <a:gd name="T29" fmla="*/ 150 h 233"/>
                <a:gd name="T30" fmla="*/ 97 w 165"/>
                <a:gd name="T31" fmla="*/ 131 h 233"/>
                <a:gd name="T32" fmla="*/ 96 w 165"/>
                <a:gd name="T33" fmla="*/ 127 h 233"/>
                <a:gd name="T34" fmla="*/ 104 w 165"/>
                <a:gd name="T35" fmla="*/ 127 h 233"/>
                <a:gd name="T36" fmla="*/ 103 w 165"/>
                <a:gd name="T37" fmla="*/ 131 h 233"/>
                <a:gd name="T38" fmla="*/ 103 w 165"/>
                <a:gd name="T39" fmla="*/ 163 h 233"/>
                <a:gd name="T40" fmla="*/ 114 w 165"/>
                <a:gd name="T41" fmla="*/ 174 h 233"/>
                <a:gd name="T42" fmla="*/ 125 w 165"/>
                <a:gd name="T43" fmla="*/ 163 h 233"/>
                <a:gd name="T44" fmla="*/ 125 w 165"/>
                <a:gd name="T45" fmla="*/ 131 h 233"/>
                <a:gd name="T46" fmla="*/ 124 w 165"/>
                <a:gd name="T47" fmla="*/ 127 h 233"/>
                <a:gd name="T48" fmla="*/ 132 w 165"/>
                <a:gd name="T49" fmla="*/ 127 h 233"/>
                <a:gd name="T50" fmla="*/ 131 w 165"/>
                <a:gd name="T51" fmla="*/ 131 h 233"/>
                <a:gd name="T52" fmla="*/ 131 w 165"/>
                <a:gd name="T53" fmla="*/ 150 h 233"/>
                <a:gd name="T54" fmla="*/ 142 w 165"/>
                <a:gd name="T55" fmla="*/ 161 h 233"/>
                <a:gd name="T56" fmla="*/ 153 w 165"/>
                <a:gd name="T57" fmla="*/ 150 h 233"/>
                <a:gd name="T58" fmla="*/ 153 w 165"/>
                <a:gd name="T59" fmla="*/ 131 h 233"/>
                <a:gd name="T60" fmla="*/ 152 w 165"/>
                <a:gd name="T61" fmla="*/ 127 h 233"/>
                <a:gd name="T62" fmla="*/ 158 w 165"/>
                <a:gd name="T63" fmla="*/ 127 h 233"/>
                <a:gd name="T64" fmla="*/ 158 w 165"/>
                <a:gd name="T65" fmla="*/ 120 h 233"/>
                <a:gd name="T66" fmla="*/ 134 w 165"/>
                <a:gd name="T67" fmla="*/ 120 h 233"/>
                <a:gd name="T68" fmla="*/ 134 w 165"/>
                <a:gd name="T69" fmla="*/ 18 h 233"/>
                <a:gd name="T70" fmla="*/ 142 w 165"/>
                <a:gd name="T71" fmla="*/ 18 h 233"/>
                <a:gd name="T72" fmla="*/ 142 w 165"/>
                <a:gd name="T73" fmla="*/ 0 h 233"/>
                <a:gd name="T74" fmla="*/ 86 w 165"/>
                <a:gd name="T75" fmla="*/ 0 h 233"/>
                <a:gd name="T76" fmla="*/ 86 w 165"/>
                <a:gd name="T77" fmla="*/ 18 h 233"/>
                <a:gd name="T78" fmla="*/ 94 w 165"/>
                <a:gd name="T79" fmla="*/ 18 h 233"/>
                <a:gd name="T80" fmla="*/ 94 w 165"/>
                <a:gd name="T81" fmla="*/ 20 h 233"/>
                <a:gd name="T82" fmla="*/ 0 w 165"/>
                <a:gd name="T83" fmla="*/ 120 h 233"/>
                <a:gd name="T84" fmla="*/ 63 w 165"/>
                <a:gd name="T85" fmla="*/ 213 h 233"/>
                <a:gd name="T86" fmla="*/ 63 w 165"/>
                <a:gd name="T87" fmla="*/ 233 h 233"/>
                <a:gd name="T88" fmla="*/ 165 w 165"/>
                <a:gd name="T89" fmla="*/ 233 h 233"/>
                <a:gd name="T90" fmla="*/ 165 w 165"/>
                <a:gd name="T91" fmla="*/ 195 h 233"/>
                <a:gd name="T92" fmla="*/ 158 w 165"/>
                <a:gd name="T93" fmla="*/ 1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233">
                  <a:moveTo>
                    <a:pt x="158" y="195"/>
                  </a:moveTo>
                  <a:cubicBezTo>
                    <a:pt x="158" y="189"/>
                    <a:pt x="158" y="189"/>
                    <a:pt x="158" y="189"/>
                  </a:cubicBezTo>
                  <a:cubicBezTo>
                    <a:pt x="70" y="189"/>
                    <a:pt x="70" y="189"/>
                    <a:pt x="70" y="189"/>
                  </a:cubicBezTo>
                  <a:cubicBezTo>
                    <a:pt x="70" y="195"/>
                    <a:pt x="70" y="195"/>
                    <a:pt x="70" y="195"/>
                  </a:cubicBezTo>
                  <a:cubicBezTo>
                    <a:pt x="68" y="195"/>
                    <a:pt x="68" y="195"/>
                    <a:pt x="68" y="195"/>
                  </a:cubicBezTo>
                  <a:cubicBezTo>
                    <a:pt x="38" y="183"/>
                    <a:pt x="18" y="154"/>
                    <a:pt x="18" y="120"/>
                  </a:cubicBezTo>
                  <a:cubicBezTo>
                    <a:pt x="18" y="77"/>
                    <a:pt x="51" y="42"/>
                    <a:pt x="94" y="39"/>
                  </a:cubicBezTo>
                  <a:cubicBezTo>
                    <a:pt x="94" y="120"/>
                    <a:pt x="94" y="120"/>
                    <a:pt x="94" y="120"/>
                  </a:cubicBezTo>
                  <a:cubicBezTo>
                    <a:pt x="70" y="120"/>
                    <a:pt x="70" y="120"/>
                    <a:pt x="70" y="120"/>
                  </a:cubicBezTo>
                  <a:cubicBezTo>
                    <a:pt x="70" y="127"/>
                    <a:pt x="70" y="127"/>
                    <a:pt x="70" y="127"/>
                  </a:cubicBezTo>
                  <a:cubicBezTo>
                    <a:pt x="76" y="127"/>
                    <a:pt x="76" y="127"/>
                    <a:pt x="76" y="127"/>
                  </a:cubicBezTo>
                  <a:cubicBezTo>
                    <a:pt x="75" y="128"/>
                    <a:pt x="75" y="130"/>
                    <a:pt x="75" y="131"/>
                  </a:cubicBezTo>
                  <a:cubicBezTo>
                    <a:pt x="75" y="150"/>
                    <a:pt x="75" y="150"/>
                    <a:pt x="75" y="150"/>
                  </a:cubicBezTo>
                  <a:cubicBezTo>
                    <a:pt x="75" y="156"/>
                    <a:pt x="80" y="161"/>
                    <a:pt x="86" y="161"/>
                  </a:cubicBezTo>
                  <a:cubicBezTo>
                    <a:pt x="92" y="161"/>
                    <a:pt x="97" y="156"/>
                    <a:pt x="97" y="150"/>
                  </a:cubicBezTo>
                  <a:cubicBezTo>
                    <a:pt x="97" y="131"/>
                    <a:pt x="97" y="131"/>
                    <a:pt x="97" y="131"/>
                  </a:cubicBezTo>
                  <a:cubicBezTo>
                    <a:pt x="97" y="130"/>
                    <a:pt x="96" y="128"/>
                    <a:pt x="96" y="127"/>
                  </a:cubicBezTo>
                  <a:cubicBezTo>
                    <a:pt x="104" y="127"/>
                    <a:pt x="104" y="127"/>
                    <a:pt x="104" y="127"/>
                  </a:cubicBezTo>
                  <a:cubicBezTo>
                    <a:pt x="103" y="128"/>
                    <a:pt x="103" y="130"/>
                    <a:pt x="103" y="131"/>
                  </a:cubicBezTo>
                  <a:cubicBezTo>
                    <a:pt x="103" y="163"/>
                    <a:pt x="103" y="163"/>
                    <a:pt x="103" y="163"/>
                  </a:cubicBezTo>
                  <a:cubicBezTo>
                    <a:pt x="103" y="169"/>
                    <a:pt x="108" y="174"/>
                    <a:pt x="114" y="174"/>
                  </a:cubicBezTo>
                  <a:cubicBezTo>
                    <a:pt x="120" y="174"/>
                    <a:pt x="125" y="169"/>
                    <a:pt x="125" y="163"/>
                  </a:cubicBezTo>
                  <a:cubicBezTo>
                    <a:pt x="125" y="131"/>
                    <a:pt x="125" y="131"/>
                    <a:pt x="125" y="131"/>
                  </a:cubicBezTo>
                  <a:cubicBezTo>
                    <a:pt x="125" y="130"/>
                    <a:pt x="125" y="128"/>
                    <a:pt x="124" y="127"/>
                  </a:cubicBezTo>
                  <a:cubicBezTo>
                    <a:pt x="132" y="127"/>
                    <a:pt x="132" y="127"/>
                    <a:pt x="132" y="127"/>
                  </a:cubicBezTo>
                  <a:cubicBezTo>
                    <a:pt x="131" y="128"/>
                    <a:pt x="131" y="130"/>
                    <a:pt x="131" y="131"/>
                  </a:cubicBezTo>
                  <a:cubicBezTo>
                    <a:pt x="131" y="150"/>
                    <a:pt x="131" y="150"/>
                    <a:pt x="131" y="150"/>
                  </a:cubicBezTo>
                  <a:cubicBezTo>
                    <a:pt x="131" y="156"/>
                    <a:pt x="136" y="161"/>
                    <a:pt x="142" y="161"/>
                  </a:cubicBezTo>
                  <a:cubicBezTo>
                    <a:pt x="148" y="161"/>
                    <a:pt x="153" y="156"/>
                    <a:pt x="153" y="150"/>
                  </a:cubicBezTo>
                  <a:cubicBezTo>
                    <a:pt x="153" y="131"/>
                    <a:pt x="153" y="131"/>
                    <a:pt x="153" y="131"/>
                  </a:cubicBezTo>
                  <a:cubicBezTo>
                    <a:pt x="153" y="130"/>
                    <a:pt x="153" y="128"/>
                    <a:pt x="152" y="127"/>
                  </a:cubicBezTo>
                  <a:cubicBezTo>
                    <a:pt x="158" y="127"/>
                    <a:pt x="158" y="127"/>
                    <a:pt x="158" y="127"/>
                  </a:cubicBezTo>
                  <a:cubicBezTo>
                    <a:pt x="158" y="120"/>
                    <a:pt x="158" y="120"/>
                    <a:pt x="158" y="120"/>
                  </a:cubicBezTo>
                  <a:cubicBezTo>
                    <a:pt x="134" y="120"/>
                    <a:pt x="134" y="120"/>
                    <a:pt x="134" y="120"/>
                  </a:cubicBezTo>
                  <a:cubicBezTo>
                    <a:pt x="134" y="18"/>
                    <a:pt x="134" y="18"/>
                    <a:pt x="134" y="18"/>
                  </a:cubicBezTo>
                  <a:cubicBezTo>
                    <a:pt x="142" y="18"/>
                    <a:pt x="142" y="18"/>
                    <a:pt x="142" y="18"/>
                  </a:cubicBezTo>
                  <a:cubicBezTo>
                    <a:pt x="142" y="0"/>
                    <a:pt x="142" y="0"/>
                    <a:pt x="142" y="0"/>
                  </a:cubicBezTo>
                  <a:cubicBezTo>
                    <a:pt x="86" y="0"/>
                    <a:pt x="86" y="0"/>
                    <a:pt x="86" y="0"/>
                  </a:cubicBezTo>
                  <a:cubicBezTo>
                    <a:pt x="86" y="18"/>
                    <a:pt x="86" y="18"/>
                    <a:pt x="86" y="18"/>
                  </a:cubicBezTo>
                  <a:cubicBezTo>
                    <a:pt x="94" y="18"/>
                    <a:pt x="94" y="18"/>
                    <a:pt x="94" y="18"/>
                  </a:cubicBezTo>
                  <a:cubicBezTo>
                    <a:pt x="94" y="20"/>
                    <a:pt x="94" y="20"/>
                    <a:pt x="94" y="20"/>
                  </a:cubicBezTo>
                  <a:cubicBezTo>
                    <a:pt x="41" y="24"/>
                    <a:pt x="0" y="67"/>
                    <a:pt x="0" y="120"/>
                  </a:cubicBezTo>
                  <a:cubicBezTo>
                    <a:pt x="0" y="162"/>
                    <a:pt x="26" y="198"/>
                    <a:pt x="63" y="213"/>
                  </a:cubicBezTo>
                  <a:cubicBezTo>
                    <a:pt x="63" y="233"/>
                    <a:pt x="63" y="233"/>
                    <a:pt x="63" y="233"/>
                  </a:cubicBezTo>
                  <a:cubicBezTo>
                    <a:pt x="165" y="233"/>
                    <a:pt x="165" y="233"/>
                    <a:pt x="165" y="233"/>
                  </a:cubicBezTo>
                  <a:cubicBezTo>
                    <a:pt x="165" y="195"/>
                    <a:pt x="165" y="195"/>
                    <a:pt x="165" y="195"/>
                  </a:cubicBezTo>
                  <a:lnTo>
                    <a:pt x="158" y="195"/>
                  </a:ln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14"/>
            <p:cNvSpPr>
              <a:spLocks noEditPoints="1"/>
            </p:cNvSpPr>
            <p:nvPr/>
          </p:nvSpPr>
          <p:spPr bwMode="auto">
            <a:xfrm>
              <a:off x="5761039" y="3413125"/>
              <a:ext cx="466725" cy="79375"/>
            </a:xfrm>
            <a:custGeom>
              <a:avLst/>
              <a:gdLst>
                <a:gd name="T0" fmla="*/ 0 w 294"/>
                <a:gd name="T1" fmla="*/ 0 h 50"/>
                <a:gd name="T2" fmla="*/ 0 w 294"/>
                <a:gd name="T3" fmla="*/ 50 h 50"/>
                <a:gd name="T4" fmla="*/ 294 w 294"/>
                <a:gd name="T5" fmla="*/ 50 h 50"/>
                <a:gd name="T6" fmla="*/ 294 w 294"/>
                <a:gd name="T7" fmla="*/ 0 h 50"/>
                <a:gd name="T8" fmla="*/ 0 w 294"/>
                <a:gd name="T9" fmla="*/ 0 h 50"/>
                <a:gd name="T10" fmla="*/ 282 w 294"/>
                <a:gd name="T11" fmla="*/ 38 h 50"/>
                <a:gd name="T12" fmla="*/ 10 w 294"/>
                <a:gd name="T13" fmla="*/ 38 h 50"/>
                <a:gd name="T14" fmla="*/ 10 w 294"/>
                <a:gd name="T15" fmla="*/ 12 h 50"/>
                <a:gd name="T16" fmla="*/ 282 w 294"/>
                <a:gd name="T17" fmla="*/ 12 h 50"/>
                <a:gd name="T18" fmla="*/ 282 w 29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50">
                  <a:moveTo>
                    <a:pt x="0" y="0"/>
                  </a:moveTo>
                  <a:lnTo>
                    <a:pt x="0" y="50"/>
                  </a:lnTo>
                  <a:lnTo>
                    <a:pt x="294" y="50"/>
                  </a:lnTo>
                  <a:lnTo>
                    <a:pt x="294" y="0"/>
                  </a:lnTo>
                  <a:lnTo>
                    <a:pt x="0" y="0"/>
                  </a:lnTo>
                  <a:close/>
                  <a:moveTo>
                    <a:pt x="282" y="38"/>
                  </a:moveTo>
                  <a:lnTo>
                    <a:pt x="10" y="38"/>
                  </a:lnTo>
                  <a:lnTo>
                    <a:pt x="10" y="12"/>
                  </a:lnTo>
                  <a:lnTo>
                    <a:pt x="282" y="12"/>
                  </a:lnTo>
                  <a:lnTo>
                    <a:pt x="282" y="38"/>
                  </a:lnTo>
                  <a:close/>
                </a:path>
              </a:pathLst>
            </a:custGeom>
            <a:grpFill/>
            <a:ln>
              <a:noFill/>
            </a:ln>
          </p:spPr>
          <p:txBody>
            <a:bodyPr vert="horz" wrap="square" lIns="91440" tIns="45720" rIns="91440" bIns="45720" numCol="1" anchor="t" anchorCtr="0" compatLnSpc="1"/>
            <a:lstStyle/>
            <a:p>
              <a:endParaRPr lang="zh-CN" altLang="en-US"/>
            </a:p>
          </p:txBody>
        </p:sp>
      </p:grpSp>
      <p:sp>
        <p:nvSpPr>
          <p:cNvPr id="6" name="矩形 5"/>
          <p:cNvSpPr/>
          <p:nvPr/>
        </p:nvSpPr>
        <p:spPr bwMode="auto">
          <a:xfrm>
            <a:off x="76262" y="102396"/>
            <a:ext cx="5065395"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第三部分：磨皮</a:t>
            </a:r>
            <a:r>
              <a:rPr lang="zh-CN" altLang="en-US" sz="2400" b="1">
                <a:solidFill>
                  <a:srgbClr val="002060"/>
                </a:solidFill>
                <a:sym typeface="+mn-ea"/>
              </a:rPr>
              <a:t>效果展示与原图</a:t>
            </a:r>
            <a:r>
              <a:rPr lang="zh-CN" altLang="en-US" sz="2400" b="1">
                <a:solidFill>
                  <a:srgbClr val="002060"/>
                </a:solidFill>
                <a:sym typeface="+mn-ea"/>
              </a:rPr>
              <a:t>比对</a:t>
            </a:r>
            <a:endParaRPr lang="zh-CN" altLang="en-US" sz="2400" b="1">
              <a:solidFill>
                <a:srgbClr val="002060"/>
              </a:solidFill>
              <a:sym typeface="+mn-ea"/>
            </a:endParaRPr>
          </a:p>
        </p:txBody>
      </p:sp>
      <p:pic>
        <p:nvPicPr>
          <p:cNvPr id="8" name="图片 7"/>
          <p:cNvPicPr>
            <a:picLocks noChangeAspect="1"/>
          </p:cNvPicPr>
          <p:nvPr/>
        </p:nvPicPr>
        <p:blipFill>
          <a:blip r:embed="rId1"/>
          <a:stretch>
            <a:fillRect/>
          </a:stretch>
        </p:blipFill>
        <p:spPr>
          <a:xfrm>
            <a:off x="360045" y="828675"/>
            <a:ext cx="2594610" cy="3752215"/>
          </a:xfrm>
          <a:prstGeom prst="rect">
            <a:avLst/>
          </a:prstGeom>
        </p:spPr>
      </p:pic>
      <p:pic>
        <p:nvPicPr>
          <p:cNvPr id="9" name="图片 8"/>
          <p:cNvPicPr>
            <a:picLocks noChangeAspect="1"/>
          </p:cNvPicPr>
          <p:nvPr/>
        </p:nvPicPr>
        <p:blipFill>
          <a:blip r:embed="rId2"/>
          <a:stretch>
            <a:fillRect/>
          </a:stretch>
        </p:blipFill>
        <p:spPr>
          <a:xfrm>
            <a:off x="3907155" y="720725"/>
            <a:ext cx="5236845" cy="4160520"/>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3117912" y="1631476"/>
            <a:ext cx="26212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美白</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8" name="圆角矩形 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26365" y="496570"/>
            <a:ext cx="8967470" cy="44602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lumMod val="85000"/>
                  <a:lumOff val="15000"/>
                </a:schemeClr>
              </a:solidFill>
            </a:endParaRPr>
          </a:p>
        </p:txBody>
      </p:sp>
      <p:sp>
        <p:nvSpPr>
          <p:cNvPr id="1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7891937" y="4496975"/>
            <a:ext cx="700997" cy="63202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3" name="椭圆 1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499212" y="4808765"/>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4" name="椭圆 1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592934" y="4262961"/>
            <a:ext cx="158914" cy="158914"/>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5" name="矩形 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22885" y="394970"/>
            <a:ext cx="8775065" cy="402590"/>
          </a:xfrm>
          <a:prstGeom prst="rect">
            <a:avLst/>
          </a:prstGeom>
        </p:spPr>
        <p:txBody>
          <a:bodyPr wrap="square">
            <a:spAutoFit/>
          </a:bodyPr>
          <a:lstStyle/>
          <a:p>
            <a:pPr algn="ctr">
              <a:lnSpc>
                <a:spcPct val="150000"/>
              </a:lnSpc>
            </a:pPr>
            <a:r>
              <a:rPr lang="zh-CN" altLang="en-US" b="1">
                <a:solidFill>
                  <a:srgbClr val="FF0000"/>
                </a:solidFill>
                <a:latin typeface="+mj-ea"/>
                <a:ea typeface="+mj-ea"/>
              </a:rPr>
              <a:t>先进行皮肤检测，对检测区域进行美白处理</a:t>
            </a:r>
            <a:endParaRPr lang="zh-CN" altLang="en-US" b="1">
              <a:solidFill>
                <a:srgbClr val="FF0000"/>
              </a:solidFill>
              <a:latin typeface="+mj-ea"/>
              <a:ea typeface="+mj-ea"/>
            </a:endParaRPr>
          </a:p>
        </p:txBody>
      </p:sp>
      <p:sp>
        <p:nvSpPr>
          <p:cNvPr id="6" name="矩形 5"/>
          <p:cNvSpPr/>
          <p:nvPr/>
        </p:nvSpPr>
        <p:spPr bwMode="auto">
          <a:xfrm>
            <a:off x="126427" y="36356"/>
            <a:ext cx="23164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美白</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222885" y="797560"/>
            <a:ext cx="8813800" cy="1545590"/>
          </a:xfrm>
          <a:prstGeom prst="rect">
            <a:avLst/>
          </a:prstGeom>
          <a:noFill/>
        </p:spPr>
        <p:txBody>
          <a:bodyPr wrap="square" rtlCol="0">
            <a:spAutoFit/>
          </a:bodyPr>
          <a:p>
            <a:pPr algn="l"/>
            <a:r>
              <a:rPr lang="zh-CN" altLang="en-US"/>
              <a:t>cv2.cvtColor(p1,p2) 是颜色空间转换函数，p1是需要转换的图片，p2是转换成何种格式。</a:t>
            </a:r>
            <a:endParaRPr lang="zh-CN" altLang="en-US"/>
          </a:p>
          <a:p>
            <a:pPr algn="l"/>
            <a:r>
              <a:rPr lang="zh-CN" altLang="en-US"/>
              <a:t>cv2.COLOR_BGR2RGB 将BGR格式转换成RGB格式</a:t>
            </a:r>
            <a:endParaRPr lang="zh-CN" altLang="en-US"/>
          </a:p>
          <a:p>
            <a:pPr algn="l"/>
            <a:r>
              <a:rPr lang="zh-CN" altLang="en-US"/>
              <a:t>cv2.COLOR_BGR2GRAY 将BGR格式转换成灰度图片</a:t>
            </a:r>
            <a:endParaRPr lang="zh-CN" altLang="en-US"/>
          </a:p>
          <a:p>
            <a:pPr algn="l"/>
            <a:r>
              <a:rPr lang="zh-CN" altLang="en-US"/>
              <a:t>(y, cr, cb) = cv2.split(ycrcb)</a:t>
            </a:r>
            <a:endParaRPr lang="zh-CN" altLang="en-US"/>
          </a:p>
          <a:p>
            <a:pPr algn="l"/>
            <a:r>
              <a:rPr lang="zh-CN" altLang="en-US"/>
              <a:t>将RGB图像转换到YCRCB空间，肤色像素点会聚集到一个椭圆区域。先定义一个椭圆模型，然后将每个RGB像素点转换到YCRCB空间比对是否再椭圆区域，是的话判断为皮肤。</a:t>
            </a:r>
            <a:endParaRPr lang="zh-CN" altLang="en-US"/>
          </a:p>
          <a:p>
            <a:pPr algn="l"/>
            <a:r>
              <a:rPr lang="zh-CN" altLang="en-US"/>
              <a:t>(y, cr, cb)=  cv2.split(ycrcb)图像分割,分别获取y,cr,br通道图像</a:t>
            </a:r>
            <a:endParaRPr lang="zh-CN" altLang="en-US"/>
          </a:p>
        </p:txBody>
      </p:sp>
      <p:sp>
        <p:nvSpPr>
          <p:cNvPr id="3" name="文本框 2"/>
          <p:cNvSpPr txBox="1"/>
          <p:nvPr/>
        </p:nvSpPr>
        <p:spPr>
          <a:xfrm>
            <a:off x="222885" y="2343150"/>
            <a:ext cx="7361555" cy="506730"/>
          </a:xfrm>
          <a:prstGeom prst="rect">
            <a:avLst/>
          </a:prstGeom>
          <a:noFill/>
        </p:spPr>
        <p:txBody>
          <a:bodyPr wrap="none" rtlCol="0">
            <a:spAutoFit/>
          </a:bodyPr>
          <a:p>
            <a:pPr algn="l"/>
            <a:r>
              <a:rPr lang="zh-CN" altLang="en-US">
                <a:solidFill>
                  <a:srgbClr val="7030A0"/>
                </a:solidFill>
              </a:rPr>
              <a:t>之后对cr通道分量进行高斯滤波</a:t>
            </a:r>
            <a:r>
              <a:rPr lang="zh-CN" altLang="en-US">
                <a:solidFill>
                  <a:srgbClr val="7030A0"/>
                </a:solidFill>
                <a:sym typeface="+mn-ea"/>
              </a:rPr>
              <a:t>cr1 = cv2.GaussianBlur(cr, (5, 5), 0)</a:t>
            </a:r>
            <a:endParaRPr lang="zh-CN" altLang="en-US">
              <a:solidFill>
                <a:srgbClr val="7030A0"/>
              </a:solidFill>
            </a:endParaRPr>
          </a:p>
          <a:p>
            <a:pPr algn="l"/>
            <a:r>
              <a:rPr lang="zh-CN" altLang="en-US">
                <a:solidFill>
                  <a:srgbClr val="7030A0"/>
                </a:solidFill>
              </a:rPr>
              <a:t>高斯滤波,cr是待滤波的源图像数据,(5,5)是值窗口大小,0是指根据窗口大小来计算高斯函数标准差</a:t>
            </a:r>
            <a:endParaRPr lang="zh-CN" altLang="en-US">
              <a:solidFill>
                <a:srgbClr val="7030A0"/>
              </a:solidFill>
            </a:endParaRPr>
          </a:p>
        </p:txBody>
      </p:sp>
      <p:sp>
        <p:nvSpPr>
          <p:cNvPr id="4" name="文本框 3"/>
          <p:cNvSpPr txBox="1"/>
          <p:nvPr/>
        </p:nvSpPr>
        <p:spPr>
          <a:xfrm>
            <a:off x="222885" y="2898140"/>
            <a:ext cx="3858260" cy="299085"/>
          </a:xfrm>
          <a:prstGeom prst="rect">
            <a:avLst/>
          </a:prstGeom>
          <a:noFill/>
        </p:spPr>
        <p:txBody>
          <a:bodyPr wrap="none" rtlCol="0">
            <a:spAutoFit/>
          </a:bodyPr>
          <a:p>
            <a:pPr algn="l"/>
            <a:r>
              <a:rPr lang="zh-CN" altLang="en-US">
                <a:solidFill>
                  <a:srgbClr val="00B050"/>
                </a:solidFill>
              </a:rPr>
              <a:t>再根据OTSU算法求图像阈值,对图像进行二值化。</a:t>
            </a:r>
            <a:endParaRPr lang="zh-CN" altLang="en-US">
              <a:solidFill>
                <a:srgbClr val="00B050"/>
              </a:solidFill>
            </a:endParaRPr>
          </a:p>
        </p:txBody>
      </p:sp>
      <p:sp>
        <p:nvSpPr>
          <p:cNvPr id="5" name="文本框 4"/>
          <p:cNvSpPr txBox="1"/>
          <p:nvPr/>
        </p:nvSpPr>
        <p:spPr>
          <a:xfrm>
            <a:off x="222885" y="3197225"/>
            <a:ext cx="5619115" cy="1129665"/>
          </a:xfrm>
          <a:prstGeom prst="rect">
            <a:avLst/>
          </a:prstGeom>
          <a:noFill/>
        </p:spPr>
        <p:txBody>
          <a:bodyPr wrap="none" rtlCol="0">
            <a:spAutoFit/>
          </a:bodyPr>
          <a:p>
            <a:pPr algn="l"/>
            <a:r>
              <a:rPr lang="zh-CN" altLang="en-US">
                <a:solidFill>
                  <a:srgbClr val="00B0F0"/>
                </a:solidFill>
              </a:rPr>
              <a:t>最后使用图像融合函数dst = cv2.addWeighted(img, c, blank, 1-c, beta)</a:t>
            </a:r>
            <a:endParaRPr lang="zh-CN" altLang="en-US">
              <a:solidFill>
                <a:srgbClr val="00B0F0"/>
              </a:solidFill>
            </a:endParaRPr>
          </a:p>
          <a:p>
            <a:pPr algn="l"/>
            <a:r>
              <a:rPr lang="zh-CN" altLang="en-US">
                <a:solidFill>
                  <a:srgbClr val="00B0F0"/>
                </a:solidFill>
              </a:rPr>
              <a:t>调整图像亮度/对比度来达到美白效果</a:t>
            </a:r>
            <a:endParaRPr lang="zh-CN" altLang="en-US">
              <a:solidFill>
                <a:srgbClr val="00B0F0"/>
              </a:solidFill>
            </a:endParaRPr>
          </a:p>
          <a:p>
            <a:pPr algn="l"/>
            <a:r>
              <a:rPr lang="zh-CN" altLang="en-US">
                <a:solidFill>
                  <a:srgbClr val="00B0F0"/>
                </a:solidFill>
              </a:rPr>
              <a:t>blank = np.zeros(img.shape, img.dtype)定义一张与原图相同大小的空白图像</a:t>
            </a:r>
            <a:endParaRPr lang="zh-CN" altLang="en-US">
              <a:solidFill>
                <a:srgbClr val="00B0F0"/>
              </a:solidFill>
            </a:endParaRPr>
          </a:p>
          <a:p>
            <a:pPr algn="l"/>
            <a:r>
              <a:rPr lang="zh-CN" altLang="en-US">
                <a:solidFill>
                  <a:srgbClr val="00B0F0"/>
                </a:solidFill>
              </a:rPr>
              <a:t>dst = cv.addWeighted(image, c, blank, 1-c, b) 设定权重</a:t>
            </a:r>
            <a:endParaRPr lang="zh-CN" altLang="en-US">
              <a:solidFill>
                <a:srgbClr val="00B0F0"/>
              </a:solidFill>
            </a:endParaRPr>
          </a:p>
          <a:p>
            <a:pPr algn="l"/>
            <a:r>
              <a:rPr lang="zh-CN" altLang="en-US">
                <a:solidFill>
                  <a:srgbClr val="00B0F0"/>
                </a:solidFill>
              </a:rPr>
              <a:t>通过cv2.addWeighted()函数进行皮肤区域与空白图像的融合</a:t>
            </a:r>
            <a:endParaRPr lang="zh-CN" altLang="en-US">
              <a:solidFill>
                <a:srgbClr val="00B0F0"/>
              </a:solidFill>
            </a:endParaRPr>
          </a:p>
        </p:txBody>
      </p:sp>
      <p:sp>
        <p:nvSpPr>
          <p:cNvPr id="7" name="文本框 6"/>
          <p:cNvSpPr txBox="1"/>
          <p:nvPr/>
        </p:nvSpPr>
        <p:spPr>
          <a:xfrm>
            <a:off x="1610360" y="4395470"/>
            <a:ext cx="6039485" cy="398780"/>
          </a:xfrm>
          <a:prstGeom prst="rect">
            <a:avLst/>
          </a:prstGeom>
          <a:noFill/>
        </p:spPr>
        <p:txBody>
          <a:bodyPr wrap="none" rtlCol="0">
            <a:spAutoFit/>
          </a:bodyPr>
          <a:p>
            <a:r>
              <a:rPr lang="zh-CN" altLang="en-US" sz="2000" b="1"/>
              <a:t>将美白后的皮肤区域与原图融合，就能得到美白效果</a:t>
            </a:r>
            <a:endParaRPr lang="zh-CN" altLang="en-US" sz="2000"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31" name="矩形 30"/>
          <p:cNvSpPr/>
          <p:nvPr/>
        </p:nvSpPr>
        <p:spPr bwMode="auto">
          <a:xfrm>
            <a:off x="2462530" y="2196465"/>
            <a:ext cx="4208145" cy="583565"/>
          </a:xfrm>
          <a:prstGeom prst="rect">
            <a:avLst/>
          </a:prstGeom>
        </p:spPr>
        <p:txBody>
          <a:bodyPr wrap="square">
            <a:spAutoFit/>
          </a:bodyPr>
          <a:lstStyle/>
          <a:p>
            <a:pPr algn="ctr">
              <a:defRPr/>
            </a:pPr>
            <a:r>
              <a:rPr lang="zh-CN" altLang="en-US" sz="32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rPr>
              <a:t>图像处理大作业</a:t>
            </a:r>
            <a:r>
              <a:rPr lang="zh-CN" altLang="en-US" sz="32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rPr>
              <a:t>报告</a:t>
            </a:r>
            <a:endParaRPr lang="zh-CN" altLang="en-US" sz="32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2" name="矩形 31"/>
          <p:cNvSpPr/>
          <p:nvPr/>
        </p:nvSpPr>
        <p:spPr>
          <a:xfrm>
            <a:off x="-774795" y="4154061"/>
            <a:ext cx="4155479" cy="398780"/>
          </a:xfrm>
          <a:prstGeom prst="rect">
            <a:avLst/>
          </a:prstGeom>
        </p:spPr>
        <p:txBody>
          <a:bodyPr wrap="square">
            <a:spAutoFit/>
          </a:bodyPr>
          <a:lstStyle/>
          <a:p>
            <a:pPr algn="ctr"/>
            <a:r>
              <a:rPr lang="zh-CN" altLang="en-US" sz="2000" dirty="0">
                <a:solidFill>
                  <a:schemeClr val="accent1"/>
                </a:solidFill>
                <a:latin typeface="Arial" panose="020B0604020202020204"/>
              </a:rPr>
              <a:t>汇报人：</a:t>
            </a:r>
            <a:r>
              <a:rPr lang="zh-CN" sz="2000" dirty="0">
                <a:solidFill>
                  <a:schemeClr val="accent1"/>
                </a:solidFill>
                <a:latin typeface="Arial" panose="020B0604020202020204"/>
              </a:rPr>
              <a:t>吴雨澄</a:t>
            </a:r>
            <a:endParaRPr lang="zh-CN" sz="2000" dirty="0">
              <a:solidFill>
                <a:schemeClr val="accent1"/>
              </a:solidFill>
              <a:latin typeface="Arial" panose="020B0604020202020204"/>
            </a:endParaRPr>
          </a:p>
        </p:txBody>
      </p:sp>
      <p:sp>
        <p:nvSpPr>
          <p:cNvPr id="38" name="矩形 37"/>
          <p:cNvSpPr/>
          <p:nvPr/>
        </p:nvSpPr>
        <p:spPr>
          <a:xfrm>
            <a:off x="2586355" y="2951480"/>
            <a:ext cx="3187065" cy="1383665"/>
          </a:xfrm>
          <a:prstGeom prst="rect">
            <a:avLst/>
          </a:prstGeom>
        </p:spPr>
        <p:txBody>
          <a:bodyPr wrap="square">
            <a:spAutoFit/>
          </a:bodyPr>
          <a:lstStyle/>
          <a:p>
            <a:pPr lvl="0" algn="ctr">
              <a:lnSpc>
                <a:spcPct val="150000"/>
              </a:lnSpc>
            </a:pPr>
            <a:r>
              <a:rPr lang="zh-CN" sz="2000" dirty="0">
                <a:solidFill>
                  <a:schemeClr val="accent1"/>
                </a:solidFill>
                <a:latin typeface="Arial" panose="020B0604020202020204"/>
              </a:rPr>
              <a:t>小组成员： </a:t>
            </a:r>
            <a:r>
              <a:rPr lang="zh-CN" sz="1800" dirty="0">
                <a:solidFill>
                  <a:schemeClr val="accent1"/>
                </a:solidFill>
                <a:latin typeface="Arial" panose="020B0604020202020204"/>
              </a:rPr>
              <a:t>林宇桓</a:t>
            </a:r>
            <a:endParaRPr lang="zh-CN" sz="1800" dirty="0">
              <a:solidFill>
                <a:schemeClr val="accent1"/>
              </a:solidFill>
              <a:latin typeface="Arial" panose="020B0604020202020204"/>
            </a:endParaRPr>
          </a:p>
          <a:p>
            <a:pPr lvl="0" algn="ctr">
              <a:lnSpc>
                <a:spcPct val="150000"/>
              </a:lnSpc>
            </a:pPr>
            <a:r>
              <a:rPr lang="zh-CN" sz="1800" dirty="0">
                <a:solidFill>
                  <a:schemeClr val="accent1"/>
                </a:solidFill>
                <a:latin typeface="Arial" panose="020B0604020202020204"/>
              </a:rPr>
              <a:t>                      陈   桢</a:t>
            </a:r>
            <a:endParaRPr lang="zh-CN" sz="1800" dirty="0">
              <a:solidFill>
                <a:schemeClr val="accent1"/>
              </a:solidFill>
              <a:latin typeface="Arial" panose="020B0604020202020204"/>
            </a:endParaRPr>
          </a:p>
          <a:p>
            <a:pPr lvl="0" algn="ctr">
              <a:lnSpc>
                <a:spcPct val="150000"/>
              </a:lnSpc>
            </a:pPr>
            <a:r>
              <a:rPr lang="zh-CN" sz="1800" dirty="0">
                <a:solidFill>
                  <a:schemeClr val="accent1"/>
                </a:solidFill>
                <a:latin typeface="Arial" panose="020B0604020202020204"/>
              </a:rPr>
              <a:t>                     </a:t>
            </a:r>
            <a:r>
              <a:rPr lang="en-US" altLang="zh-CN" sz="1800" dirty="0">
                <a:solidFill>
                  <a:schemeClr val="accent1"/>
                </a:solidFill>
                <a:latin typeface="Arial" panose="020B0604020202020204"/>
              </a:rPr>
              <a:t> </a:t>
            </a:r>
            <a:r>
              <a:rPr lang="zh-CN" sz="1800" dirty="0">
                <a:solidFill>
                  <a:schemeClr val="accent1"/>
                </a:solidFill>
                <a:latin typeface="Arial" panose="020B0604020202020204"/>
              </a:rPr>
              <a:t>吴雨澄</a:t>
            </a:r>
            <a:endParaRPr lang="zh-CN" sz="1800" dirty="0">
              <a:solidFill>
                <a:schemeClr val="accent1"/>
              </a:solidFill>
              <a:latin typeface="Arial" panose="020B0604020202020204"/>
            </a:endParaRPr>
          </a:p>
        </p:txBody>
      </p:sp>
      <p:cxnSp>
        <p:nvCxnSpPr>
          <p:cNvPr id="40" name="直接连接符 39"/>
          <p:cNvCxnSpPr/>
          <p:nvPr/>
        </p:nvCxnSpPr>
        <p:spPr>
          <a:xfrm>
            <a:off x="4436216" y="299747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菱形 1"/>
          <p:cNvSpPr/>
          <p:nvPr/>
        </p:nvSpPr>
        <p:spPr>
          <a:xfrm>
            <a:off x="2232507" y="286843"/>
            <a:ext cx="4667405" cy="466740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bwMode="auto">
          <a:xfrm>
            <a:off x="372035" y="287130"/>
            <a:ext cx="1960880" cy="521970"/>
          </a:xfrm>
          <a:prstGeom prst="rect">
            <a:avLst/>
          </a:prstGeom>
        </p:spPr>
        <p:txBody>
          <a:bodyPr wrap="none">
            <a:spAutoFit/>
          </a:bodyPr>
          <a:lstStyle/>
          <a:p>
            <a:pPr algn="ctr">
              <a:defRPr/>
            </a:pPr>
            <a:r>
              <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大作业</a:t>
            </a:r>
            <a:r>
              <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报告</a:t>
            </a:r>
            <a:endPar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1" name="图片 100"/>
          <p:cNvPicPr/>
          <p:nvPr/>
        </p:nvPicPr>
        <p:blipFill>
          <a:blip r:embed="rId1"/>
          <a:stretch>
            <a:fillRect/>
          </a:stretch>
        </p:blipFill>
        <p:spPr>
          <a:xfrm>
            <a:off x="0" y="401320"/>
            <a:ext cx="5721350" cy="4556760"/>
          </a:xfrm>
          <a:prstGeom prst="rect">
            <a:avLst/>
          </a:prstGeom>
          <a:noFill/>
          <a:ln w="9525">
            <a:noFill/>
          </a:ln>
        </p:spPr>
      </p:pic>
      <p:sp>
        <p:nvSpPr>
          <p:cNvPr id="2" name="文本框 1"/>
          <p:cNvSpPr txBox="1"/>
          <p:nvPr/>
        </p:nvSpPr>
        <p:spPr>
          <a:xfrm>
            <a:off x="318770" y="208915"/>
            <a:ext cx="1040130" cy="299085"/>
          </a:xfrm>
          <a:prstGeom prst="rect">
            <a:avLst/>
          </a:prstGeom>
          <a:noFill/>
        </p:spPr>
        <p:txBody>
          <a:bodyPr wrap="none" rtlCol="0">
            <a:spAutoFit/>
          </a:bodyPr>
          <a:p>
            <a:r>
              <a:rPr lang="zh-CN" altLang="en-US"/>
              <a:t>美白</a:t>
            </a:r>
            <a:r>
              <a:rPr lang="zh-CN" altLang="en-US"/>
              <a:t>流程图</a:t>
            </a:r>
            <a:endParaRPr lang="zh-CN" altLang="en-US"/>
          </a:p>
        </p:txBody>
      </p:sp>
      <p:pic>
        <p:nvPicPr>
          <p:cNvPr id="106" name="图片 105"/>
          <p:cNvPicPr/>
          <p:nvPr/>
        </p:nvPicPr>
        <p:blipFill>
          <a:blip r:embed="rId2"/>
          <a:stretch>
            <a:fillRect/>
          </a:stretch>
        </p:blipFill>
        <p:spPr>
          <a:xfrm>
            <a:off x="5854065" y="1165225"/>
            <a:ext cx="3289935" cy="3028950"/>
          </a:xfrm>
          <a:prstGeom prst="rect">
            <a:avLst/>
          </a:prstGeom>
          <a:noFill/>
          <a:ln w="9525">
            <a:noFill/>
          </a:ln>
        </p:spPr>
      </p:pic>
      <p:pic>
        <p:nvPicPr>
          <p:cNvPr id="3" name="图片 2" descr="JTJGZVU20JJ1]4S8HP933S1"/>
          <p:cNvPicPr>
            <a:picLocks noChangeAspect="1"/>
          </p:cNvPicPr>
          <p:nvPr/>
        </p:nvPicPr>
        <p:blipFill>
          <a:blip r:embed="rId3"/>
          <a:stretch>
            <a:fillRect/>
          </a:stretch>
        </p:blipFill>
        <p:spPr>
          <a:xfrm>
            <a:off x="5925185" y="125730"/>
            <a:ext cx="926465" cy="981075"/>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2651822" y="1623856"/>
            <a:ext cx="38404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凸透镜</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109381"/>
            <a:ext cx="26212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凸透镜</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椭圆 8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2609116" y="556664"/>
            <a:ext cx="605528" cy="605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2711338" y="702037"/>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301625" y="1388745"/>
            <a:ext cx="3094990" cy="2924175"/>
          </a:xfrm>
          <a:prstGeom prst="rect">
            <a:avLst/>
          </a:prstGeom>
        </p:spPr>
      </p:pic>
      <p:sp>
        <p:nvSpPr>
          <p:cNvPr id="7" name="文本框 6"/>
          <p:cNvSpPr txBox="1"/>
          <p:nvPr/>
        </p:nvSpPr>
        <p:spPr>
          <a:xfrm>
            <a:off x="3569970" y="1016635"/>
            <a:ext cx="4888230" cy="40386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l"/>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原理描述：</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zh-CN" altLang="en-US" sz="2400"/>
              <a:t>凸透镜效果的本质是一种插值算法——透镜中心的物体得到一定的放大，相应的，边缘处被压缩，并且在边缘处需要连续，才能使得图像看起来和谐自然</a:t>
            </a:r>
            <a:r>
              <a:rPr lang="en-US" altLang="zh-CN" sz="2400"/>
              <a:t>.</a:t>
            </a:r>
            <a:endParaRPr lang="en-US" altLang="zh-CN" sz="2400"/>
          </a:p>
          <a:p>
            <a:pPr algn="l"/>
            <a:endParaRPr lang="en-US" altLang="zh-CN" sz="2400"/>
          </a:p>
          <a:p>
            <a:pPr algn="l"/>
            <a:r>
              <a:rPr lang="zh-CN" altLang="en-US" sz="2400"/>
              <a:t>此处需要找到一个对应</a:t>
            </a:r>
            <a:r>
              <a:rPr lang="zh-CN" altLang="en-US" sz="2400"/>
              <a:t>的映射函数</a:t>
            </a:r>
            <a:endParaRPr lang="zh-CN" altLang="en-US" sz="2400"/>
          </a:p>
          <a:p>
            <a:pPr algn="l"/>
            <a:endParaRPr lang="zh-CN" altLang="en-US"/>
          </a:p>
          <a:p>
            <a:pPr algn="l"/>
            <a:endParaRPr lang="zh-CN" altLang="en-US"/>
          </a:p>
          <a:p>
            <a:endParaRPr lang="zh-CN" altLang="en-US"/>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109381"/>
            <a:ext cx="26212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凸透镜</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椭圆 8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2609116" y="556664"/>
            <a:ext cx="605528" cy="605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2711338" y="702037"/>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4638040" y="109220"/>
            <a:ext cx="4394200" cy="3712210"/>
          </a:xfrm>
          <a:prstGeom prst="rect">
            <a:avLst/>
          </a:prstGeom>
        </p:spPr>
      </p:pic>
      <p:sp>
        <p:nvSpPr>
          <p:cNvPr id="6" name="文本框 5"/>
          <p:cNvSpPr txBox="1"/>
          <p:nvPr/>
        </p:nvSpPr>
        <p:spPr>
          <a:xfrm>
            <a:off x="0" y="1256030"/>
            <a:ext cx="5175885" cy="1814830"/>
          </a:xfrm>
          <a:prstGeom prst="rect">
            <a:avLst/>
          </a:prstGeom>
          <a:noFill/>
        </p:spPr>
        <p:txBody>
          <a:bodyPr wrap="square" rtlCol="0">
            <a:spAutoFit/>
          </a:bodyPr>
          <a:p>
            <a:pPr algn="l"/>
            <a:r>
              <a:rPr lang="zh-CN" altLang="en-US" sz="2800"/>
              <a:t>找到一个映射函数，</a:t>
            </a:r>
            <a:endParaRPr lang="zh-CN" altLang="en-US" sz="2800"/>
          </a:p>
          <a:p>
            <a:pPr algn="l"/>
            <a:r>
              <a:rPr lang="zh-CN" altLang="en-US" sz="2800"/>
              <a:t>能够实现以上算法有关点的映射</a:t>
            </a:r>
            <a:endParaRPr lang="zh-CN" altLang="en-US" sz="2800"/>
          </a:p>
          <a:p>
            <a:pPr algn="l"/>
            <a:endParaRPr lang="zh-CN" altLang="en-US" sz="2800"/>
          </a:p>
          <a:p>
            <a:pPr algn="l"/>
            <a:r>
              <a:rPr lang="zh-CN" altLang="en-US" sz="2800"/>
              <a:t>此处我们采用的是</a:t>
            </a:r>
            <a:r>
              <a:rPr lang="en-US" altLang="zh-CN" sz="2800"/>
              <a:t> y=x^2</a:t>
            </a:r>
            <a:endParaRPr lang="en-US" altLang="zh-CN" sz="2800"/>
          </a:p>
        </p:txBody>
      </p:sp>
      <p:pic>
        <p:nvPicPr>
          <p:cNvPr id="3" name="图片 2"/>
          <p:cNvPicPr>
            <a:picLocks noChangeAspect="1"/>
          </p:cNvPicPr>
          <p:nvPr/>
        </p:nvPicPr>
        <p:blipFill>
          <a:blip r:embed="rId2"/>
          <a:stretch>
            <a:fillRect/>
          </a:stretch>
        </p:blipFill>
        <p:spPr>
          <a:xfrm>
            <a:off x="141605" y="3651250"/>
            <a:ext cx="8860155" cy="1290320"/>
          </a:xfrm>
          <a:prstGeom prst="rect">
            <a:avLst/>
          </a:prstGeom>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35952" y="337346"/>
            <a:ext cx="5669280" cy="1568450"/>
          </a:xfrm>
          <a:prstGeom prst="rect">
            <a:avLst/>
          </a:prstGeom>
          <a:noFill/>
        </p:spPr>
        <p:txBody>
          <a:bodyPr wrap="none">
            <a:spAutoFit/>
          </a:bodyPr>
          <a:lstStyle/>
          <a:p>
            <a:pPr algn="l">
              <a:defRPr/>
            </a:pP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获取鼠标位置并于控制台输出对应的</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坐标</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defRPr/>
            </a:pP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目的：找到凸透镜的运用</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坐标</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椭圆 8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827941" y="2497859"/>
            <a:ext cx="605528" cy="605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982868" y="2642597"/>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2860675" y="2091690"/>
            <a:ext cx="5406390" cy="2665730"/>
          </a:xfrm>
          <a:prstGeom prst="rect">
            <a:avLst/>
          </a:prstGeom>
        </p:spPr>
      </p:pic>
      <p:sp>
        <p:nvSpPr>
          <p:cNvPr id="3" name="矩形 2"/>
          <p:cNvSpPr/>
          <p:nvPr/>
        </p:nvSpPr>
        <p:spPr bwMode="auto">
          <a:xfrm>
            <a:off x="90232" y="109381"/>
            <a:ext cx="2621280" cy="460375"/>
          </a:xfrm>
          <a:prstGeom prst="rect">
            <a:avLst/>
          </a:prstGeom>
          <a:noFill/>
        </p:spPr>
        <p:txBody>
          <a:bodyPr wrap="none">
            <a:spAutoFit/>
          </a:bodyPr>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凸透镜</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3093152" y="720496"/>
            <a:ext cx="281347" cy="381653"/>
            <a:chOff x="5680076" y="2749550"/>
            <a:chExt cx="547688" cy="742950"/>
          </a:xfrm>
          <a:solidFill>
            <a:schemeClr val="bg1"/>
          </a:solidFill>
        </p:grpSpPr>
        <p:sp>
          <p:nvSpPr>
            <p:cNvPr id="93" name="Freeform 13"/>
            <p:cNvSpPr/>
            <p:nvPr/>
          </p:nvSpPr>
          <p:spPr bwMode="auto">
            <a:xfrm>
              <a:off x="5680076" y="2749550"/>
              <a:ext cx="454025" cy="641350"/>
            </a:xfrm>
            <a:custGeom>
              <a:avLst/>
              <a:gdLst>
                <a:gd name="T0" fmla="*/ 158 w 165"/>
                <a:gd name="T1" fmla="*/ 195 h 233"/>
                <a:gd name="T2" fmla="*/ 158 w 165"/>
                <a:gd name="T3" fmla="*/ 189 h 233"/>
                <a:gd name="T4" fmla="*/ 70 w 165"/>
                <a:gd name="T5" fmla="*/ 189 h 233"/>
                <a:gd name="T6" fmla="*/ 70 w 165"/>
                <a:gd name="T7" fmla="*/ 195 h 233"/>
                <a:gd name="T8" fmla="*/ 68 w 165"/>
                <a:gd name="T9" fmla="*/ 195 h 233"/>
                <a:gd name="T10" fmla="*/ 18 w 165"/>
                <a:gd name="T11" fmla="*/ 120 h 233"/>
                <a:gd name="T12" fmla="*/ 94 w 165"/>
                <a:gd name="T13" fmla="*/ 39 h 233"/>
                <a:gd name="T14" fmla="*/ 94 w 165"/>
                <a:gd name="T15" fmla="*/ 120 h 233"/>
                <a:gd name="T16" fmla="*/ 70 w 165"/>
                <a:gd name="T17" fmla="*/ 120 h 233"/>
                <a:gd name="T18" fmla="*/ 70 w 165"/>
                <a:gd name="T19" fmla="*/ 127 h 233"/>
                <a:gd name="T20" fmla="*/ 76 w 165"/>
                <a:gd name="T21" fmla="*/ 127 h 233"/>
                <a:gd name="T22" fmla="*/ 75 w 165"/>
                <a:gd name="T23" fmla="*/ 131 h 233"/>
                <a:gd name="T24" fmla="*/ 75 w 165"/>
                <a:gd name="T25" fmla="*/ 150 h 233"/>
                <a:gd name="T26" fmla="*/ 86 w 165"/>
                <a:gd name="T27" fmla="*/ 161 h 233"/>
                <a:gd name="T28" fmla="*/ 97 w 165"/>
                <a:gd name="T29" fmla="*/ 150 h 233"/>
                <a:gd name="T30" fmla="*/ 97 w 165"/>
                <a:gd name="T31" fmla="*/ 131 h 233"/>
                <a:gd name="T32" fmla="*/ 96 w 165"/>
                <a:gd name="T33" fmla="*/ 127 h 233"/>
                <a:gd name="T34" fmla="*/ 104 w 165"/>
                <a:gd name="T35" fmla="*/ 127 h 233"/>
                <a:gd name="T36" fmla="*/ 103 w 165"/>
                <a:gd name="T37" fmla="*/ 131 h 233"/>
                <a:gd name="T38" fmla="*/ 103 w 165"/>
                <a:gd name="T39" fmla="*/ 163 h 233"/>
                <a:gd name="T40" fmla="*/ 114 w 165"/>
                <a:gd name="T41" fmla="*/ 174 h 233"/>
                <a:gd name="T42" fmla="*/ 125 w 165"/>
                <a:gd name="T43" fmla="*/ 163 h 233"/>
                <a:gd name="T44" fmla="*/ 125 w 165"/>
                <a:gd name="T45" fmla="*/ 131 h 233"/>
                <a:gd name="T46" fmla="*/ 124 w 165"/>
                <a:gd name="T47" fmla="*/ 127 h 233"/>
                <a:gd name="T48" fmla="*/ 132 w 165"/>
                <a:gd name="T49" fmla="*/ 127 h 233"/>
                <a:gd name="T50" fmla="*/ 131 w 165"/>
                <a:gd name="T51" fmla="*/ 131 h 233"/>
                <a:gd name="T52" fmla="*/ 131 w 165"/>
                <a:gd name="T53" fmla="*/ 150 h 233"/>
                <a:gd name="T54" fmla="*/ 142 w 165"/>
                <a:gd name="T55" fmla="*/ 161 h 233"/>
                <a:gd name="T56" fmla="*/ 153 w 165"/>
                <a:gd name="T57" fmla="*/ 150 h 233"/>
                <a:gd name="T58" fmla="*/ 153 w 165"/>
                <a:gd name="T59" fmla="*/ 131 h 233"/>
                <a:gd name="T60" fmla="*/ 152 w 165"/>
                <a:gd name="T61" fmla="*/ 127 h 233"/>
                <a:gd name="T62" fmla="*/ 158 w 165"/>
                <a:gd name="T63" fmla="*/ 127 h 233"/>
                <a:gd name="T64" fmla="*/ 158 w 165"/>
                <a:gd name="T65" fmla="*/ 120 h 233"/>
                <a:gd name="T66" fmla="*/ 134 w 165"/>
                <a:gd name="T67" fmla="*/ 120 h 233"/>
                <a:gd name="T68" fmla="*/ 134 w 165"/>
                <a:gd name="T69" fmla="*/ 18 h 233"/>
                <a:gd name="T70" fmla="*/ 142 w 165"/>
                <a:gd name="T71" fmla="*/ 18 h 233"/>
                <a:gd name="T72" fmla="*/ 142 w 165"/>
                <a:gd name="T73" fmla="*/ 0 h 233"/>
                <a:gd name="T74" fmla="*/ 86 w 165"/>
                <a:gd name="T75" fmla="*/ 0 h 233"/>
                <a:gd name="T76" fmla="*/ 86 w 165"/>
                <a:gd name="T77" fmla="*/ 18 h 233"/>
                <a:gd name="T78" fmla="*/ 94 w 165"/>
                <a:gd name="T79" fmla="*/ 18 h 233"/>
                <a:gd name="T80" fmla="*/ 94 w 165"/>
                <a:gd name="T81" fmla="*/ 20 h 233"/>
                <a:gd name="T82" fmla="*/ 0 w 165"/>
                <a:gd name="T83" fmla="*/ 120 h 233"/>
                <a:gd name="T84" fmla="*/ 63 w 165"/>
                <a:gd name="T85" fmla="*/ 213 h 233"/>
                <a:gd name="T86" fmla="*/ 63 w 165"/>
                <a:gd name="T87" fmla="*/ 233 h 233"/>
                <a:gd name="T88" fmla="*/ 165 w 165"/>
                <a:gd name="T89" fmla="*/ 233 h 233"/>
                <a:gd name="T90" fmla="*/ 165 w 165"/>
                <a:gd name="T91" fmla="*/ 195 h 233"/>
                <a:gd name="T92" fmla="*/ 158 w 165"/>
                <a:gd name="T93" fmla="*/ 1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233">
                  <a:moveTo>
                    <a:pt x="158" y="195"/>
                  </a:moveTo>
                  <a:cubicBezTo>
                    <a:pt x="158" y="189"/>
                    <a:pt x="158" y="189"/>
                    <a:pt x="158" y="189"/>
                  </a:cubicBezTo>
                  <a:cubicBezTo>
                    <a:pt x="70" y="189"/>
                    <a:pt x="70" y="189"/>
                    <a:pt x="70" y="189"/>
                  </a:cubicBezTo>
                  <a:cubicBezTo>
                    <a:pt x="70" y="195"/>
                    <a:pt x="70" y="195"/>
                    <a:pt x="70" y="195"/>
                  </a:cubicBezTo>
                  <a:cubicBezTo>
                    <a:pt x="68" y="195"/>
                    <a:pt x="68" y="195"/>
                    <a:pt x="68" y="195"/>
                  </a:cubicBezTo>
                  <a:cubicBezTo>
                    <a:pt x="38" y="183"/>
                    <a:pt x="18" y="154"/>
                    <a:pt x="18" y="120"/>
                  </a:cubicBezTo>
                  <a:cubicBezTo>
                    <a:pt x="18" y="77"/>
                    <a:pt x="51" y="42"/>
                    <a:pt x="94" y="39"/>
                  </a:cubicBezTo>
                  <a:cubicBezTo>
                    <a:pt x="94" y="120"/>
                    <a:pt x="94" y="120"/>
                    <a:pt x="94" y="120"/>
                  </a:cubicBezTo>
                  <a:cubicBezTo>
                    <a:pt x="70" y="120"/>
                    <a:pt x="70" y="120"/>
                    <a:pt x="70" y="120"/>
                  </a:cubicBezTo>
                  <a:cubicBezTo>
                    <a:pt x="70" y="127"/>
                    <a:pt x="70" y="127"/>
                    <a:pt x="70" y="127"/>
                  </a:cubicBezTo>
                  <a:cubicBezTo>
                    <a:pt x="76" y="127"/>
                    <a:pt x="76" y="127"/>
                    <a:pt x="76" y="127"/>
                  </a:cubicBezTo>
                  <a:cubicBezTo>
                    <a:pt x="75" y="128"/>
                    <a:pt x="75" y="130"/>
                    <a:pt x="75" y="131"/>
                  </a:cubicBezTo>
                  <a:cubicBezTo>
                    <a:pt x="75" y="150"/>
                    <a:pt x="75" y="150"/>
                    <a:pt x="75" y="150"/>
                  </a:cubicBezTo>
                  <a:cubicBezTo>
                    <a:pt x="75" y="156"/>
                    <a:pt x="80" y="161"/>
                    <a:pt x="86" y="161"/>
                  </a:cubicBezTo>
                  <a:cubicBezTo>
                    <a:pt x="92" y="161"/>
                    <a:pt x="97" y="156"/>
                    <a:pt x="97" y="150"/>
                  </a:cubicBezTo>
                  <a:cubicBezTo>
                    <a:pt x="97" y="131"/>
                    <a:pt x="97" y="131"/>
                    <a:pt x="97" y="131"/>
                  </a:cubicBezTo>
                  <a:cubicBezTo>
                    <a:pt x="97" y="130"/>
                    <a:pt x="96" y="128"/>
                    <a:pt x="96" y="127"/>
                  </a:cubicBezTo>
                  <a:cubicBezTo>
                    <a:pt x="104" y="127"/>
                    <a:pt x="104" y="127"/>
                    <a:pt x="104" y="127"/>
                  </a:cubicBezTo>
                  <a:cubicBezTo>
                    <a:pt x="103" y="128"/>
                    <a:pt x="103" y="130"/>
                    <a:pt x="103" y="131"/>
                  </a:cubicBezTo>
                  <a:cubicBezTo>
                    <a:pt x="103" y="163"/>
                    <a:pt x="103" y="163"/>
                    <a:pt x="103" y="163"/>
                  </a:cubicBezTo>
                  <a:cubicBezTo>
                    <a:pt x="103" y="169"/>
                    <a:pt x="108" y="174"/>
                    <a:pt x="114" y="174"/>
                  </a:cubicBezTo>
                  <a:cubicBezTo>
                    <a:pt x="120" y="174"/>
                    <a:pt x="125" y="169"/>
                    <a:pt x="125" y="163"/>
                  </a:cubicBezTo>
                  <a:cubicBezTo>
                    <a:pt x="125" y="131"/>
                    <a:pt x="125" y="131"/>
                    <a:pt x="125" y="131"/>
                  </a:cubicBezTo>
                  <a:cubicBezTo>
                    <a:pt x="125" y="130"/>
                    <a:pt x="125" y="128"/>
                    <a:pt x="124" y="127"/>
                  </a:cubicBezTo>
                  <a:cubicBezTo>
                    <a:pt x="132" y="127"/>
                    <a:pt x="132" y="127"/>
                    <a:pt x="132" y="127"/>
                  </a:cubicBezTo>
                  <a:cubicBezTo>
                    <a:pt x="131" y="128"/>
                    <a:pt x="131" y="130"/>
                    <a:pt x="131" y="131"/>
                  </a:cubicBezTo>
                  <a:cubicBezTo>
                    <a:pt x="131" y="150"/>
                    <a:pt x="131" y="150"/>
                    <a:pt x="131" y="150"/>
                  </a:cubicBezTo>
                  <a:cubicBezTo>
                    <a:pt x="131" y="156"/>
                    <a:pt x="136" y="161"/>
                    <a:pt x="142" y="161"/>
                  </a:cubicBezTo>
                  <a:cubicBezTo>
                    <a:pt x="148" y="161"/>
                    <a:pt x="153" y="156"/>
                    <a:pt x="153" y="150"/>
                  </a:cubicBezTo>
                  <a:cubicBezTo>
                    <a:pt x="153" y="131"/>
                    <a:pt x="153" y="131"/>
                    <a:pt x="153" y="131"/>
                  </a:cubicBezTo>
                  <a:cubicBezTo>
                    <a:pt x="153" y="130"/>
                    <a:pt x="153" y="128"/>
                    <a:pt x="152" y="127"/>
                  </a:cubicBezTo>
                  <a:cubicBezTo>
                    <a:pt x="158" y="127"/>
                    <a:pt x="158" y="127"/>
                    <a:pt x="158" y="127"/>
                  </a:cubicBezTo>
                  <a:cubicBezTo>
                    <a:pt x="158" y="120"/>
                    <a:pt x="158" y="120"/>
                    <a:pt x="158" y="120"/>
                  </a:cubicBezTo>
                  <a:cubicBezTo>
                    <a:pt x="134" y="120"/>
                    <a:pt x="134" y="120"/>
                    <a:pt x="134" y="120"/>
                  </a:cubicBezTo>
                  <a:cubicBezTo>
                    <a:pt x="134" y="18"/>
                    <a:pt x="134" y="18"/>
                    <a:pt x="134" y="18"/>
                  </a:cubicBezTo>
                  <a:cubicBezTo>
                    <a:pt x="142" y="18"/>
                    <a:pt x="142" y="18"/>
                    <a:pt x="142" y="18"/>
                  </a:cubicBezTo>
                  <a:cubicBezTo>
                    <a:pt x="142" y="0"/>
                    <a:pt x="142" y="0"/>
                    <a:pt x="142" y="0"/>
                  </a:cubicBezTo>
                  <a:cubicBezTo>
                    <a:pt x="86" y="0"/>
                    <a:pt x="86" y="0"/>
                    <a:pt x="86" y="0"/>
                  </a:cubicBezTo>
                  <a:cubicBezTo>
                    <a:pt x="86" y="18"/>
                    <a:pt x="86" y="18"/>
                    <a:pt x="86" y="18"/>
                  </a:cubicBezTo>
                  <a:cubicBezTo>
                    <a:pt x="94" y="18"/>
                    <a:pt x="94" y="18"/>
                    <a:pt x="94" y="18"/>
                  </a:cubicBezTo>
                  <a:cubicBezTo>
                    <a:pt x="94" y="20"/>
                    <a:pt x="94" y="20"/>
                    <a:pt x="94" y="20"/>
                  </a:cubicBezTo>
                  <a:cubicBezTo>
                    <a:pt x="41" y="24"/>
                    <a:pt x="0" y="67"/>
                    <a:pt x="0" y="120"/>
                  </a:cubicBezTo>
                  <a:cubicBezTo>
                    <a:pt x="0" y="162"/>
                    <a:pt x="26" y="198"/>
                    <a:pt x="63" y="213"/>
                  </a:cubicBezTo>
                  <a:cubicBezTo>
                    <a:pt x="63" y="233"/>
                    <a:pt x="63" y="233"/>
                    <a:pt x="63" y="233"/>
                  </a:cubicBezTo>
                  <a:cubicBezTo>
                    <a:pt x="165" y="233"/>
                    <a:pt x="165" y="233"/>
                    <a:pt x="165" y="233"/>
                  </a:cubicBezTo>
                  <a:cubicBezTo>
                    <a:pt x="165" y="195"/>
                    <a:pt x="165" y="195"/>
                    <a:pt x="165" y="195"/>
                  </a:cubicBezTo>
                  <a:lnTo>
                    <a:pt x="158" y="195"/>
                  </a:ln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14"/>
            <p:cNvSpPr>
              <a:spLocks noEditPoints="1"/>
            </p:cNvSpPr>
            <p:nvPr/>
          </p:nvSpPr>
          <p:spPr bwMode="auto">
            <a:xfrm>
              <a:off x="5761039" y="3413125"/>
              <a:ext cx="466725" cy="79375"/>
            </a:xfrm>
            <a:custGeom>
              <a:avLst/>
              <a:gdLst>
                <a:gd name="T0" fmla="*/ 0 w 294"/>
                <a:gd name="T1" fmla="*/ 0 h 50"/>
                <a:gd name="T2" fmla="*/ 0 w 294"/>
                <a:gd name="T3" fmla="*/ 50 h 50"/>
                <a:gd name="T4" fmla="*/ 294 w 294"/>
                <a:gd name="T5" fmla="*/ 50 h 50"/>
                <a:gd name="T6" fmla="*/ 294 w 294"/>
                <a:gd name="T7" fmla="*/ 0 h 50"/>
                <a:gd name="T8" fmla="*/ 0 w 294"/>
                <a:gd name="T9" fmla="*/ 0 h 50"/>
                <a:gd name="T10" fmla="*/ 282 w 294"/>
                <a:gd name="T11" fmla="*/ 38 h 50"/>
                <a:gd name="T12" fmla="*/ 10 w 294"/>
                <a:gd name="T13" fmla="*/ 38 h 50"/>
                <a:gd name="T14" fmla="*/ 10 w 294"/>
                <a:gd name="T15" fmla="*/ 12 h 50"/>
                <a:gd name="T16" fmla="*/ 282 w 294"/>
                <a:gd name="T17" fmla="*/ 12 h 50"/>
                <a:gd name="T18" fmla="*/ 282 w 29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50">
                  <a:moveTo>
                    <a:pt x="0" y="0"/>
                  </a:moveTo>
                  <a:lnTo>
                    <a:pt x="0" y="50"/>
                  </a:lnTo>
                  <a:lnTo>
                    <a:pt x="294" y="50"/>
                  </a:lnTo>
                  <a:lnTo>
                    <a:pt x="294" y="0"/>
                  </a:lnTo>
                  <a:lnTo>
                    <a:pt x="0" y="0"/>
                  </a:lnTo>
                  <a:close/>
                  <a:moveTo>
                    <a:pt x="282" y="38"/>
                  </a:moveTo>
                  <a:lnTo>
                    <a:pt x="10" y="38"/>
                  </a:lnTo>
                  <a:lnTo>
                    <a:pt x="10" y="12"/>
                  </a:lnTo>
                  <a:lnTo>
                    <a:pt x="282" y="12"/>
                  </a:lnTo>
                  <a:lnTo>
                    <a:pt x="282" y="38"/>
                  </a:lnTo>
                  <a:close/>
                </a:path>
              </a:pathLst>
            </a:custGeom>
            <a:grpFill/>
            <a:ln>
              <a:noFill/>
            </a:ln>
          </p:spPr>
          <p:txBody>
            <a:bodyPr vert="horz" wrap="square" lIns="91440" tIns="45720" rIns="91440" bIns="45720" numCol="1" anchor="t" anchorCtr="0" compatLnSpc="1"/>
            <a:lstStyle/>
            <a:p>
              <a:endParaRPr lang="zh-CN" altLang="en-US"/>
            </a:p>
          </p:txBody>
        </p:sp>
      </p:grpSp>
      <p:sp>
        <p:nvSpPr>
          <p:cNvPr id="6" name="矩形 5"/>
          <p:cNvSpPr/>
          <p:nvPr/>
        </p:nvSpPr>
        <p:spPr bwMode="auto">
          <a:xfrm>
            <a:off x="76262" y="102396"/>
            <a:ext cx="5370195"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第三部分：凸透镜</a:t>
            </a:r>
            <a:r>
              <a:rPr lang="zh-CN" altLang="en-US" sz="2400" b="1">
                <a:solidFill>
                  <a:srgbClr val="002060"/>
                </a:solidFill>
                <a:sym typeface="+mn-ea"/>
              </a:rPr>
              <a:t>效果展示与原图</a:t>
            </a:r>
            <a:r>
              <a:rPr lang="zh-CN" altLang="en-US" sz="2400" b="1">
                <a:solidFill>
                  <a:srgbClr val="002060"/>
                </a:solidFill>
                <a:sym typeface="+mn-ea"/>
              </a:rPr>
              <a:t>比对</a:t>
            </a:r>
            <a:endParaRPr lang="zh-CN" altLang="en-US" sz="2400" b="1">
              <a:solidFill>
                <a:srgbClr val="002060"/>
              </a:solidFill>
              <a:sym typeface="+mn-ea"/>
            </a:endParaRPr>
          </a:p>
        </p:txBody>
      </p:sp>
      <p:pic>
        <p:nvPicPr>
          <p:cNvPr id="3" name="图片 2"/>
          <p:cNvPicPr>
            <a:picLocks noChangeAspect="1"/>
          </p:cNvPicPr>
          <p:nvPr/>
        </p:nvPicPr>
        <p:blipFill>
          <a:blip r:embed="rId1"/>
          <a:stretch>
            <a:fillRect/>
          </a:stretch>
        </p:blipFill>
        <p:spPr>
          <a:xfrm>
            <a:off x="3464560" y="828675"/>
            <a:ext cx="4747260" cy="3770630"/>
          </a:xfrm>
          <a:prstGeom prst="rect">
            <a:avLst/>
          </a:prstGeom>
        </p:spPr>
      </p:pic>
      <p:pic>
        <p:nvPicPr>
          <p:cNvPr id="8" name="图片 7"/>
          <p:cNvPicPr>
            <a:picLocks noChangeAspect="1"/>
          </p:cNvPicPr>
          <p:nvPr/>
        </p:nvPicPr>
        <p:blipFill>
          <a:blip r:embed="rId2"/>
          <a:stretch>
            <a:fillRect/>
          </a:stretch>
        </p:blipFill>
        <p:spPr>
          <a:xfrm>
            <a:off x="360045" y="828675"/>
            <a:ext cx="2594610" cy="3752215"/>
          </a:xfrm>
          <a:prstGeom prst="rect">
            <a:avLst/>
          </a:prstGeom>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2042222" y="1661956"/>
            <a:ext cx="50596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怀旧</a:t>
            </a: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滤镜</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109381"/>
            <a:ext cx="29260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第三部分：怀旧</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滤镜</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937148" y="1006837"/>
            <a:ext cx="402040" cy="314782"/>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文本框 6"/>
          <p:cNvSpPr txBox="1"/>
          <p:nvPr/>
        </p:nvSpPr>
        <p:spPr>
          <a:xfrm>
            <a:off x="3016250" y="631190"/>
            <a:ext cx="5748020" cy="21920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l"/>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原理描述：</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en-US" altLang="zh-CN" sz="2400"/>
              <a:t>	读取一张图片，修改颜色通道后输出</a:t>
            </a:r>
            <a:endParaRPr lang="en-US" altLang="zh-CN" sz="2400"/>
          </a:p>
          <a:p>
            <a:pPr algn="l"/>
            <a:r>
              <a:rPr lang="zh-CN" altLang="en-US" sz="2400"/>
              <a:t>          可以得到图像的：行数,列数,通道数的矩阵,对矩阵进行操作可改变图像像素</a:t>
            </a:r>
            <a:endParaRPr lang="zh-CN" altLang="en-US" sz="2400"/>
          </a:p>
          <a:p>
            <a:pPr algn="l"/>
            <a:endParaRPr lang="zh-CN" altLang="en-US"/>
          </a:p>
          <a:p>
            <a:pPr algn="l"/>
            <a:endParaRPr lang="zh-CN" altLang="en-US"/>
          </a:p>
          <a:p>
            <a:endParaRPr lang="zh-CN" altLang="en-US"/>
          </a:p>
        </p:txBody>
      </p:sp>
      <p:pic>
        <p:nvPicPr>
          <p:cNvPr id="2" name="图片 1"/>
          <p:cNvPicPr>
            <a:picLocks noChangeAspect="1"/>
          </p:cNvPicPr>
          <p:nvPr/>
        </p:nvPicPr>
        <p:blipFill>
          <a:blip r:embed="rId1"/>
          <a:stretch>
            <a:fillRect/>
          </a:stretch>
        </p:blipFill>
        <p:spPr>
          <a:xfrm>
            <a:off x="434340" y="3032760"/>
            <a:ext cx="8275320" cy="2110740"/>
          </a:xfrm>
          <a:prstGeom prst="rect">
            <a:avLst/>
          </a:prstGeom>
        </p:spPr>
      </p:pic>
      <p:pic>
        <p:nvPicPr>
          <p:cNvPr id="3" name="图片 2"/>
          <p:cNvPicPr>
            <a:picLocks noChangeAspect="1"/>
          </p:cNvPicPr>
          <p:nvPr/>
        </p:nvPicPr>
        <p:blipFill>
          <a:blip r:embed="rId2"/>
          <a:stretch>
            <a:fillRect/>
          </a:stretch>
        </p:blipFill>
        <p:spPr>
          <a:xfrm>
            <a:off x="937260" y="891540"/>
            <a:ext cx="975360" cy="807720"/>
          </a:xfrm>
          <a:prstGeom prst="rect">
            <a:avLst/>
          </a:prstGeom>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3093152" y="720496"/>
            <a:ext cx="281347" cy="381653"/>
            <a:chOff x="5680076" y="2749550"/>
            <a:chExt cx="547688" cy="742950"/>
          </a:xfrm>
          <a:solidFill>
            <a:schemeClr val="bg1"/>
          </a:solidFill>
        </p:grpSpPr>
        <p:sp>
          <p:nvSpPr>
            <p:cNvPr id="93" name="Freeform 13"/>
            <p:cNvSpPr/>
            <p:nvPr/>
          </p:nvSpPr>
          <p:spPr bwMode="auto">
            <a:xfrm>
              <a:off x="5680076" y="2749550"/>
              <a:ext cx="454025" cy="641350"/>
            </a:xfrm>
            <a:custGeom>
              <a:avLst/>
              <a:gdLst>
                <a:gd name="T0" fmla="*/ 158 w 165"/>
                <a:gd name="T1" fmla="*/ 195 h 233"/>
                <a:gd name="T2" fmla="*/ 158 w 165"/>
                <a:gd name="T3" fmla="*/ 189 h 233"/>
                <a:gd name="T4" fmla="*/ 70 w 165"/>
                <a:gd name="T5" fmla="*/ 189 h 233"/>
                <a:gd name="T6" fmla="*/ 70 w 165"/>
                <a:gd name="T7" fmla="*/ 195 h 233"/>
                <a:gd name="T8" fmla="*/ 68 w 165"/>
                <a:gd name="T9" fmla="*/ 195 h 233"/>
                <a:gd name="T10" fmla="*/ 18 w 165"/>
                <a:gd name="T11" fmla="*/ 120 h 233"/>
                <a:gd name="T12" fmla="*/ 94 w 165"/>
                <a:gd name="T13" fmla="*/ 39 h 233"/>
                <a:gd name="T14" fmla="*/ 94 w 165"/>
                <a:gd name="T15" fmla="*/ 120 h 233"/>
                <a:gd name="T16" fmla="*/ 70 w 165"/>
                <a:gd name="T17" fmla="*/ 120 h 233"/>
                <a:gd name="T18" fmla="*/ 70 w 165"/>
                <a:gd name="T19" fmla="*/ 127 h 233"/>
                <a:gd name="T20" fmla="*/ 76 w 165"/>
                <a:gd name="T21" fmla="*/ 127 h 233"/>
                <a:gd name="T22" fmla="*/ 75 w 165"/>
                <a:gd name="T23" fmla="*/ 131 h 233"/>
                <a:gd name="T24" fmla="*/ 75 w 165"/>
                <a:gd name="T25" fmla="*/ 150 h 233"/>
                <a:gd name="T26" fmla="*/ 86 w 165"/>
                <a:gd name="T27" fmla="*/ 161 h 233"/>
                <a:gd name="T28" fmla="*/ 97 w 165"/>
                <a:gd name="T29" fmla="*/ 150 h 233"/>
                <a:gd name="T30" fmla="*/ 97 w 165"/>
                <a:gd name="T31" fmla="*/ 131 h 233"/>
                <a:gd name="T32" fmla="*/ 96 w 165"/>
                <a:gd name="T33" fmla="*/ 127 h 233"/>
                <a:gd name="T34" fmla="*/ 104 w 165"/>
                <a:gd name="T35" fmla="*/ 127 h 233"/>
                <a:gd name="T36" fmla="*/ 103 w 165"/>
                <a:gd name="T37" fmla="*/ 131 h 233"/>
                <a:gd name="T38" fmla="*/ 103 w 165"/>
                <a:gd name="T39" fmla="*/ 163 h 233"/>
                <a:gd name="T40" fmla="*/ 114 w 165"/>
                <a:gd name="T41" fmla="*/ 174 h 233"/>
                <a:gd name="T42" fmla="*/ 125 w 165"/>
                <a:gd name="T43" fmla="*/ 163 h 233"/>
                <a:gd name="T44" fmla="*/ 125 w 165"/>
                <a:gd name="T45" fmla="*/ 131 h 233"/>
                <a:gd name="T46" fmla="*/ 124 w 165"/>
                <a:gd name="T47" fmla="*/ 127 h 233"/>
                <a:gd name="T48" fmla="*/ 132 w 165"/>
                <a:gd name="T49" fmla="*/ 127 h 233"/>
                <a:gd name="T50" fmla="*/ 131 w 165"/>
                <a:gd name="T51" fmla="*/ 131 h 233"/>
                <a:gd name="T52" fmla="*/ 131 w 165"/>
                <a:gd name="T53" fmla="*/ 150 h 233"/>
                <a:gd name="T54" fmla="*/ 142 w 165"/>
                <a:gd name="T55" fmla="*/ 161 h 233"/>
                <a:gd name="T56" fmla="*/ 153 w 165"/>
                <a:gd name="T57" fmla="*/ 150 h 233"/>
                <a:gd name="T58" fmla="*/ 153 w 165"/>
                <a:gd name="T59" fmla="*/ 131 h 233"/>
                <a:gd name="T60" fmla="*/ 152 w 165"/>
                <a:gd name="T61" fmla="*/ 127 h 233"/>
                <a:gd name="T62" fmla="*/ 158 w 165"/>
                <a:gd name="T63" fmla="*/ 127 h 233"/>
                <a:gd name="T64" fmla="*/ 158 w 165"/>
                <a:gd name="T65" fmla="*/ 120 h 233"/>
                <a:gd name="T66" fmla="*/ 134 w 165"/>
                <a:gd name="T67" fmla="*/ 120 h 233"/>
                <a:gd name="T68" fmla="*/ 134 w 165"/>
                <a:gd name="T69" fmla="*/ 18 h 233"/>
                <a:gd name="T70" fmla="*/ 142 w 165"/>
                <a:gd name="T71" fmla="*/ 18 h 233"/>
                <a:gd name="T72" fmla="*/ 142 w 165"/>
                <a:gd name="T73" fmla="*/ 0 h 233"/>
                <a:gd name="T74" fmla="*/ 86 w 165"/>
                <a:gd name="T75" fmla="*/ 0 h 233"/>
                <a:gd name="T76" fmla="*/ 86 w 165"/>
                <a:gd name="T77" fmla="*/ 18 h 233"/>
                <a:gd name="T78" fmla="*/ 94 w 165"/>
                <a:gd name="T79" fmla="*/ 18 h 233"/>
                <a:gd name="T80" fmla="*/ 94 w 165"/>
                <a:gd name="T81" fmla="*/ 20 h 233"/>
                <a:gd name="T82" fmla="*/ 0 w 165"/>
                <a:gd name="T83" fmla="*/ 120 h 233"/>
                <a:gd name="T84" fmla="*/ 63 w 165"/>
                <a:gd name="T85" fmla="*/ 213 h 233"/>
                <a:gd name="T86" fmla="*/ 63 w 165"/>
                <a:gd name="T87" fmla="*/ 233 h 233"/>
                <a:gd name="T88" fmla="*/ 165 w 165"/>
                <a:gd name="T89" fmla="*/ 233 h 233"/>
                <a:gd name="T90" fmla="*/ 165 w 165"/>
                <a:gd name="T91" fmla="*/ 195 h 233"/>
                <a:gd name="T92" fmla="*/ 158 w 165"/>
                <a:gd name="T93" fmla="*/ 1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233">
                  <a:moveTo>
                    <a:pt x="158" y="195"/>
                  </a:moveTo>
                  <a:cubicBezTo>
                    <a:pt x="158" y="189"/>
                    <a:pt x="158" y="189"/>
                    <a:pt x="158" y="189"/>
                  </a:cubicBezTo>
                  <a:cubicBezTo>
                    <a:pt x="70" y="189"/>
                    <a:pt x="70" y="189"/>
                    <a:pt x="70" y="189"/>
                  </a:cubicBezTo>
                  <a:cubicBezTo>
                    <a:pt x="70" y="195"/>
                    <a:pt x="70" y="195"/>
                    <a:pt x="70" y="195"/>
                  </a:cubicBezTo>
                  <a:cubicBezTo>
                    <a:pt x="68" y="195"/>
                    <a:pt x="68" y="195"/>
                    <a:pt x="68" y="195"/>
                  </a:cubicBezTo>
                  <a:cubicBezTo>
                    <a:pt x="38" y="183"/>
                    <a:pt x="18" y="154"/>
                    <a:pt x="18" y="120"/>
                  </a:cubicBezTo>
                  <a:cubicBezTo>
                    <a:pt x="18" y="77"/>
                    <a:pt x="51" y="42"/>
                    <a:pt x="94" y="39"/>
                  </a:cubicBezTo>
                  <a:cubicBezTo>
                    <a:pt x="94" y="120"/>
                    <a:pt x="94" y="120"/>
                    <a:pt x="94" y="120"/>
                  </a:cubicBezTo>
                  <a:cubicBezTo>
                    <a:pt x="70" y="120"/>
                    <a:pt x="70" y="120"/>
                    <a:pt x="70" y="120"/>
                  </a:cubicBezTo>
                  <a:cubicBezTo>
                    <a:pt x="70" y="127"/>
                    <a:pt x="70" y="127"/>
                    <a:pt x="70" y="127"/>
                  </a:cubicBezTo>
                  <a:cubicBezTo>
                    <a:pt x="76" y="127"/>
                    <a:pt x="76" y="127"/>
                    <a:pt x="76" y="127"/>
                  </a:cubicBezTo>
                  <a:cubicBezTo>
                    <a:pt x="75" y="128"/>
                    <a:pt x="75" y="130"/>
                    <a:pt x="75" y="131"/>
                  </a:cubicBezTo>
                  <a:cubicBezTo>
                    <a:pt x="75" y="150"/>
                    <a:pt x="75" y="150"/>
                    <a:pt x="75" y="150"/>
                  </a:cubicBezTo>
                  <a:cubicBezTo>
                    <a:pt x="75" y="156"/>
                    <a:pt x="80" y="161"/>
                    <a:pt x="86" y="161"/>
                  </a:cubicBezTo>
                  <a:cubicBezTo>
                    <a:pt x="92" y="161"/>
                    <a:pt x="97" y="156"/>
                    <a:pt x="97" y="150"/>
                  </a:cubicBezTo>
                  <a:cubicBezTo>
                    <a:pt x="97" y="131"/>
                    <a:pt x="97" y="131"/>
                    <a:pt x="97" y="131"/>
                  </a:cubicBezTo>
                  <a:cubicBezTo>
                    <a:pt x="97" y="130"/>
                    <a:pt x="96" y="128"/>
                    <a:pt x="96" y="127"/>
                  </a:cubicBezTo>
                  <a:cubicBezTo>
                    <a:pt x="104" y="127"/>
                    <a:pt x="104" y="127"/>
                    <a:pt x="104" y="127"/>
                  </a:cubicBezTo>
                  <a:cubicBezTo>
                    <a:pt x="103" y="128"/>
                    <a:pt x="103" y="130"/>
                    <a:pt x="103" y="131"/>
                  </a:cubicBezTo>
                  <a:cubicBezTo>
                    <a:pt x="103" y="163"/>
                    <a:pt x="103" y="163"/>
                    <a:pt x="103" y="163"/>
                  </a:cubicBezTo>
                  <a:cubicBezTo>
                    <a:pt x="103" y="169"/>
                    <a:pt x="108" y="174"/>
                    <a:pt x="114" y="174"/>
                  </a:cubicBezTo>
                  <a:cubicBezTo>
                    <a:pt x="120" y="174"/>
                    <a:pt x="125" y="169"/>
                    <a:pt x="125" y="163"/>
                  </a:cubicBezTo>
                  <a:cubicBezTo>
                    <a:pt x="125" y="131"/>
                    <a:pt x="125" y="131"/>
                    <a:pt x="125" y="131"/>
                  </a:cubicBezTo>
                  <a:cubicBezTo>
                    <a:pt x="125" y="130"/>
                    <a:pt x="125" y="128"/>
                    <a:pt x="124" y="127"/>
                  </a:cubicBezTo>
                  <a:cubicBezTo>
                    <a:pt x="132" y="127"/>
                    <a:pt x="132" y="127"/>
                    <a:pt x="132" y="127"/>
                  </a:cubicBezTo>
                  <a:cubicBezTo>
                    <a:pt x="131" y="128"/>
                    <a:pt x="131" y="130"/>
                    <a:pt x="131" y="131"/>
                  </a:cubicBezTo>
                  <a:cubicBezTo>
                    <a:pt x="131" y="150"/>
                    <a:pt x="131" y="150"/>
                    <a:pt x="131" y="150"/>
                  </a:cubicBezTo>
                  <a:cubicBezTo>
                    <a:pt x="131" y="156"/>
                    <a:pt x="136" y="161"/>
                    <a:pt x="142" y="161"/>
                  </a:cubicBezTo>
                  <a:cubicBezTo>
                    <a:pt x="148" y="161"/>
                    <a:pt x="153" y="156"/>
                    <a:pt x="153" y="150"/>
                  </a:cubicBezTo>
                  <a:cubicBezTo>
                    <a:pt x="153" y="131"/>
                    <a:pt x="153" y="131"/>
                    <a:pt x="153" y="131"/>
                  </a:cubicBezTo>
                  <a:cubicBezTo>
                    <a:pt x="153" y="130"/>
                    <a:pt x="153" y="128"/>
                    <a:pt x="152" y="127"/>
                  </a:cubicBezTo>
                  <a:cubicBezTo>
                    <a:pt x="158" y="127"/>
                    <a:pt x="158" y="127"/>
                    <a:pt x="158" y="127"/>
                  </a:cubicBezTo>
                  <a:cubicBezTo>
                    <a:pt x="158" y="120"/>
                    <a:pt x="158" y="120"/>
                    <a:pt x="158" y="120"/>
                  </a:cubicBezTo>
                  <a:cubicBezTo>
                    <a:pt x="134" y="120"/>
                    <a:pt x="134" y="120"/>
                    <a:pt x="134" y="120"/>
                  </a:cubicBezTo>
                  <a:cubicBezTo>
                    <a:pt x="134" y="18"/>
                    <a:pt x="134" y="18"/>
                    <a:pt x="134" y="18"/>
                  </a:cubicBezTo>
                  <a:cubicBezTo>
                    <a:pt x="142" y="18"/>
                    <a:pt x="142" y="18"/>
                    <a:pt x="142" y="18"/>
                  </a:cubicBezTo>
                  <a:cubicBezTo>
                    <a:pt x="142" y="0"/>
                    <a:pt x="142" y="0"/>
                    <a:pt x="142" y="0"/>
                  </a:cubicBezTo>
                  <a:cubicBezTo>
                    <a:pt x="86" y="0"/>
                    <a:pt x="86" y="0"/>
                    <a:pt x="86" y="0"/>
                  </a:cubicBezTo>
                  <a:cubicBezTo>
                    <a:pt x="86" y="18"/>
                    <a:pt x="86" y="18"/>
                    <a:pt x="86" y="18"/>
                  </a:cubicBezTo>
                  <a:cubicBezTo>
                    <a:pt x="94" y="18"/>
                    <a:pt x="94" y="18"/>
                    <a:pt x="94" y="18"/>
                  </a:cubicBezTo>
                  <a:cubicBezTo>
                    <a:pt x="94" y="20"/>
                    <a:pt x="94" y="20"/>
                    <a:pt x="94" y="20"/>
                  </a:cubicBezTo>
                  <a:cubicBezTo>
                    <a:pt x="41" y="24"/>
                    <a:pt x="0" y="67"/>
                    <a:pt x="0" y="120"/>
                  </a:cubicBezTo>
                  <a:cubicBezTo>
                    <a:pt x="0" y="162"/>
                    <a:pt x="26" y="198"/>
                    <a:pt x="63" y="213"/>
                  </a:cubicBezTo>
                  <a:cubicBezTo>
                    <a:pt x="63" y="233"/>
                    <a:pt x="63" y="233"/>
                    <a:pt x="63" y="233"/>
                  </a:cubicBezTo>
                  <a:cubicBezTo>
                    <a:pt x="165" y="233"/>
                    <a:pt x="165" y="233"/>
                    <a:pt x="165" y="233"/>
                  </a:cubicBezTo>
                  <a:cubicBezTo>
                    <a:pt x="165" y="195"/>
                    <a:pt x="165" y="195"/>
                    <a:pt x="165" y="195"/>
                  </a:cubicBezTo>
                  <a:lnTo>
                    <a:pt x="158" y="195"/>
                  </a:ln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14"/>
            <p:cNvSpPr>
              <a:spLocks noEditPoints="1"/>
            </p:cNvSpPr>
            <p:nvPr/>
          </p:nvSpPr>
          <p:spPr bwMode="auto">
            <a:xfrm>
              <a:off x="5761039" y="3413125"/>
              <a:ext cx="466725" cy="79375"/>
            </a:xfrm>
            <a:custGeom>
              <a:avLst/>
              <a:gdLst>
                <a:gd name="T0" fmla="*/ 0 w 294"/>
                <a:gd name="T1" fmla="*/ 0 h 50"/>
                <a:gd name="T2" fmla="*/ 0 w 294"/>
                <a:gd name="T3" fmla="*/ 50 h 50"/>
                <a:gd name="T4" fmla="*/ 294 w 294"/>
                <a:gd name="T5" fmla="*/ 50 h 50"/>
                <a:gd name="T6" fmla="*/ 294 w 294"/>
                <a:gd name="T7" fmla="*/ 0 h 50"/>
                <a:gd name="T8" fmla="*/ 0 w 294"/>
                <a:gd name="T9" fmla="*/ 0 h 50"/>
                <a:gd name="T10" fmla="*/ 282 w 294"/>
                <a:gd name="T11" fmla="*/ 38 h 50"/>
                <a:gd name="T12" fmla="*/ 10 w 294"/>
                <a:gd name="T13" fmla="*/ 38 h 50"/>
                <a:gd name="T14" fmla="*/ 10 w 294"/>
                <a:gd name="T15" fmla="*/ 12 h 50"/>
                <a:gd name="T16" fmla="*/ 282 w 294"/>
                <a:gd name="T17" fmla="*/ 12 h 50"/>
                <a:gd name="T18" fmla="*/ 282 w 29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50">
                  <a:moveTo>
                    <a:pt x="0" y="0"/>
                  </a:moveTo>
                  <a:lnTo>
                    <a:pt x="0" y="50"/>
                  </a:lnTo>
                  <a:lnTo>
                    <a:pt x="294" y="50"/>
                  </a:lnTo>
                  <a:lnTo>
                    <a:pt x="294" y="0"/>
                  </a:lnTo>
                  <a:lnTo>
                    <a:pt x="0" y="0"/>
                  </a:lnTo>
                  <a:close/>
                  <a:moveTo>
                    <a:pt x="282" y="38"/>
                  </a:moveTo>
                  <a:lnTo>
                    <a:pt x="10" y="38"/>
                  </a:lnTo>
                  <a:lnTo>
                    <a:pt x="10" y="12"/>
                  </a:lnTo>
                  <a:lnTo>
                    <a:pt x="282" y="12"/>
                  </a:lnTo>
                  <a:lnTo>
                    <a:pt x="282" y="38"/>
                  </a:lnTo>
                  <a:close/>
                </a:path>
              </a:pathLst>
            </a:custGeom>
            <a:grpFill/>
            <a:ln>
              <a:noFill/>
            </a:ln>
          </p:spPr>
          <p:txBody>
            <a:bodyPr vert="horz" wrap="square" lIns="91440" tIns="45720" rIns="91440" bIns="45720" numCol="1" anchor="t" anchorCtr="0" compatLnSpc="1"/>
            <a:lstStyle/>
            <a:p>
              <a:endParaRPr lang="zh-CN" altLang="en-US"/>
            </a:p>
          </p:txBody>
        </p:sp>
      </p:grpSp>
      <p:sp>
        <p:nvSpPr>
          <p:cNvPr id="6" name="矩形 5"/>
          <p:cNvSpPr/>
          <p:nvPr/>
        </p:nvSpPr>
        <p:spPr bwMode="auto">
          <a:xfrm>
            <a:off x="76262" y="102396"/>
            <a:ext cx="5674995"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第三部分：怀旧滤镜</a:t>
            </a:r>
            <a:r>
              <a:rPr lang="zh-CN" altLang="en-US" sz="2400" b="1">
                <a:solidFill>
                  <a:srgbClr val="002060"/>
                </a:solidFill>
                <a:sym typeface="+mn-ea"/>
              </a:rPr>
              <a:t>效果展示与原图</a:t>
            </a:r>
            <a:r>
              <a:rPr lang="zh-CN" altLang="en-US" sz="2400" b="1">
                <a:solidFill>
                  <a:srgbClr val="002060"/>
                </a:solidFill>
                <a:sym typeface="+mn-ea"/>
              </a:rPr>
              <a:t>比对</a:t>
            </a:r>
            <a:endParaRPr lang="zh-CN" altLang="en-US" sz="2400" b="1">
              <a:solidFill>
                <a:srgbClr val="002060"/>
              </a:solidFill>
              <a:sym typeface="+mn-ea"/>
            </a:endParaRPr>
          </a:p>
        </p:txBody>
      </p:sp>
      <p:pic>
        <p:nvPicPr>
          <p:cNvPr id="8" name="图片 7"/>
          <p:cNvPicPr>
            <a:picLocks noChangeAspect="1"/>
          </p:cNvPicPr>
          <p:nvPr/>
        </p:nvPicPr>
        <p:blipFill>
          <a:blip r:embed="rId1"/>
          <a:stretch>
            <a:fillRect/>
          </a:stretch>
        </p:blipFill>
        <p:spPr>
          <a:xfrm>
            <a:off x="360045" y="828675"/>
            <a:ext cx="2594610" cy="3752215"/>
          </a:xfrm>
          <a:prstGeom prst="rect">
            <a:avLst/>
          </a:prstGeom>
        </p:spPr>
      </p:pic>
      <p:pic>
        <p:nvPicPr>
          <p:cNvPr id="100" name="图片 99"/>
          <p:cNvPicPr/>
          <p:nvPr/>
        </p:nvPicPr>
        <p:blipFill>
          <a:blip r:embed="rId2"/>
          <a:stretch>
            <a:fillRect/>
          </a:stretch>
        </p:blipFill>
        <p:spPr>
          <a:xfrm>
            <a:off x="3722370" y="828675"/>
            <a:ext cx="4324985" cy="3919855"/>
          </a:xfrm>
          <a:prstGeom prst="rect">
            <a:avLst/>
          </a:prstGeom>
          <a:noFill/>
          <a:ln w="9525">
            <a:noFill/>
          </a:ln>
        </p:spPr>
      </p:pic>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823022" y="1738156"/>
            <a:ext cx="74980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亮度</a:t>
            </a: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与饱和度</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cxnSp>
        <p:nvCxnSpPr>
          <p:cNvPr id="34" name="直接连接符 33"/>
          <p:cNvCxnSpPr/>
          <p:nvPr/>
        </p:nvCxnSpPr>
        <p:spPr>
          <a:xfrm>
            <a:off x="8507553" y="4592875"/>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矩形 59"/>
          <p:cNvSpPr/>
          <p:nvPr/>
        </p:nvSpPr>
        <p:spPr bwMode="auto">
          <a:xfrm>
            <a:off x="1535206" y="1962591"/>
            <a:ext cx="1481496" cy="769441"/>
          </a:xfrm>
          <a:prstGeom prst="rect">
            <a:avLst/>
          </a:prstGeom>
        </p:spPr>
        <p:txBody>
          <a:bodyPr wrap="none">
            <a:spAutoFit/>
          </a:bodyPr>
          <a:lstStyle/>
          <a:p>
            <a:pPr algn="ctr">
              <a:defRPr/>
            </a:pPr>
            <a:r>
              <a:rPr lang="zh-CN" altLang="en-US" sz="4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目 录</a:t>
            </a:r>
            <a:endParaRPr lang="zh-CN" altLang="en-US" sz="4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文本框 6"/>
          <p:cNvSpPr txBox="1">
            <a:spLocks noChangeArrowheads="1"/>
          </p:cNvSpPr>
          <p:nvPr/>
        </p:nvSpPr>
        <p:spPr bwMode="auto">
          <a:xfrm>
            <a:off x="4762689" y="1008429"/>
            <a:ext cx="2672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800">
                <a:solidFill>
                  <a:schemeClr val="accent1"/>
                </a:solidFill>
                <a:latin typeface="+mj-ea"/>
                <a:ea typeface="+mj-ea"/>
              </a:rPr>
              <a:t>应用背景和</a:t>
            </a:r>
            <a:r>
              <a:rPr lang="zh-CN" altLang="en-US" sz="2800">
                <a:solidFill>
                  <a:schemeClr val="accent1"/>
                </a:solidFill>
                <a:latin typeface="+mj-ea"/>
                <a:ea typeface="+mj-ea"/>
              </a:rPr>
              <a:t>现状</a:t>
            </a:r>
            <a:endParaRPr lang="zh-CN" altLang="en-US" sz="2800">
              <a:solidFill>
                <a:schemeClr val="accent1"/>
              </a:solidFill>
              <a:latin typeface="+mj-ea"/>
              <a:ea typeface="+mj-ea"/>
            </a:endParaRPr>
          </a:p>
        </p:txBody>
      </p:sp>
      <p:sp>
        <p:nvSpPr>
          <p:cNvPr id="63" name="椭圆 62"/>
          <p:cNvSpPr/>
          <p:nvPr/>
        </p:nvSpPr>
        <p:spPr>
          <a:xfrm>
            <a:off x="4321817" y="1008684"/>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1</a:t>
            </a:r>
            <a:endParaRPr lang="zh-CN" altLang="en-US" sz="1600">
              <a:latin typeface="+mj-lt"/>
            </a:endParaRPr>
          </a:p>
        </p:txBody>
      </p:sp>
      <p:sp>
        <p:nvSpPr>
          <p:cNvPr id="66" name="椭圆 65"/>
          <p:cNvSpPr/>
          <p:nvPr/>
        </p:nvSpPr>
        <p:spPr>
          <a:xfrm>
            <a:off x="4321817" y="1976243"/>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2</a:t>
            </a:r>
            <a:endParaRPr lang="zh-CN" altLang="en-US" sz="1600">
              <a:latin typeface="+mj-lt"/>
            </a:endParaRPr>
          </a:p>
        </p:txBody>
      </p:sp>
      <p:sp>
        <p:nvSpPr>
          <p:cNvPr id="67" name="文本框 66"/>
          <p:cNvSpPr txBox="1">
            <a:spLocks noChangeArrowheads="1"/>
          </p:cNvSpPr>
          <p:nvPr/>
        </p:nvSpPr>
        <p:spPr bwMode="auto">
          <a:xfrm>
            <a:off x="4762689" y="3910855"/>
            <a:ext cx="1706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800">
                <a:solidFill>
                  <a:schemeClr val="accent1"/>
                </a:solidFill>
                <a:latin typeface="+mj-ea"/>
                <a:ea typeface="+mj-ea"/>
              </a:rPr>
              <a:t>研究成果展示</a:t>
            </a:r>
            <a:endParaRPr lang="zh-CN" altLang="en-US" sz="2000">
              <a:solidFill>
                <a:schemeClr val="accent1"/>
              </a:solidFill>
              <a:latin typeface="+mj-ea"/>
              <a:ea typeface="+mj-ea"/>
            </a:endParaRPr>
          </a:p>
        </p:txBody>
      </p:sp>
      <p:sp>
        <p:nvSpPr>
          <p:cNvPr id="68" name="文本框 6"/>
          <p:cNvSpPr txBox="1">
            <a:spLocks noChangeArrowheads="1"/>
          </p:cNvSpPr>
          <p:nvPr/>
        </p:nvSpPr>
        <p:spPr bwMode="auto">
          <a:xfrm>
            <a:off x="4743004" y="1962801"/>
            <a:ext cx="373888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a:solidFill>
                  <a:schemeClr val="accent1"/>
                </a:solidFill>
                <a:latin typeface="+mj-ea"/>
                <a:ea typeface="+mj-ea"/>
              </a:rPr>
              <a:t>设计思路以及功能介绍</a:t>
            </a:r>
            <a:endParaRPr lang="zh-CN" altLang="en-US" sz="2800">
              <a:solidFill>
                <a:schemeClr val="accent1"/>
              </a:solidFill>
              <a:latin typeface="+mj-ea"/>
              <a:ea typeface="+mj-ea"/>
            </a:endParaRPr>
          </a:p>
          <a:p>
            <a:pPr fontAlgn="base">
              <a:spcBef>
                <a:spcPct val="0"/>
              </a:spcBef>
              <a:spcAft>
                <a:spcPct val="0"/>
              </a:spcAft>
              <a:defRPr/>
            </a:pPr>
            <a:endParaRPr lang="zh-CN" altLang="en-US" sz="2800">
              <a:solidFill>
                <a:schemeClr val="accent1"/>
              </a:solidFill>
              <a:latin typeface="+mj-ea"/>
              <a:ea typeface="+mj-ea"/>
            </a:endParaRPr>
          </a:p>
        </p:txBody>
      </p:sp>
      <p:sp>
        <p:nvSpPr>
          <p:cNvPr id="71" name="椭圆 70"/>
          <p:cNvSpPr/>
          <p:nvPr/>
        </p:nvSpPr>
        <p:spPr>
          <a:xfrm>
            <a:off x="4321817" y="2943802"/>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3</a:t>
            </a:r>
            <a:endParaRPr lang="zh-CN" altLang="en-US" sz="1600">
              <a:latin typeface="+mj-lt"/>
            </a:endParaRPr>
          </a:p>
        </p:txBody>
      </p:sp>
      <p:sp>
        <p:nvSpPr>
          <p:cNvPr id="72" name="椭圆 71"/>
          <p:cNvSpPr/>
          <p:nvPr/>
        </p:nvSpPr>
        <p:spPr>
          <a:xfrm>
            <a:off x="4321817" y="3911361"/>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4</a:t>
            </a:r>
            <a:endParaRPr lang="zh-CN" altLang="en-US" sz="1600">
              <a:latin typeface="+mj-lt"/>
            </a:endParaRPr>
          </a:p>
        </p:txBody>
      </p:sp>
      <p:sp>
        <p:nvSpPr>
          <p:cNvPr id="19" name="菱形 18"/>
          <p:cNvSpPr/>
          <p:nvPr/>
        </p:nvSpPr>
        <p:spPr>
          <a:xfrm>
            <a:off x="891272" y="1266456"/>
            <a:ext cx="2769365" cy="276936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bwMode="auto">
          <a:xfrm>
            <a:off x="1337236" y="2676631"/>
            <a:ext cx="1877437" cy="461665"/>
          </a:xfrm>
          <a:prstGeom prst="rect">
            <a:avLst/>
          </a:prstGeom>
        </p:spPr>
        <p:txBody>
          <a:bodyPr wrap="none">
            <a:spAutoFit/>
          </a:bodyPr>
          <a:lstStyle/>
          <a:p>
            <a:pPr algn="ctr">
              <a:defRPr/>
            </a:pPr>
            <a:r>
              <a:rPr lang="en-US" altLang="zh-CN" sz="2400" kern="100">
                <a:solidFill>
                  <a:schemeClr val="accent1"/>
                </a:solidFill>
                <a:latin typeface="+mj-lt"/>
                <a:ea typeface="微软雅黑" panose="020B0503020204020204" pitchFamily="34" charset="-122"/>
                <a:cs typeface="Times New Roman" panose="02020603050405020304" pitchFamily="18" charset="0"/>
              </a:rPr>
              <a:t>CONTENTS</a:t>
            </a:r>
            <a:endParaRPr lang="zh-CN" altLang="en-US" sz="2400" kern="100">
              <a:solidFill>
                <a:schemeClr val="accent1"/>
              </a:solidFill>
              <a:latin typeface="+mj-lt"/>
              <a:ea typeface="微软雅黑" panose="020B0503020204020204" pitchFamily="34" charset="-122"/>
              <a:cs typeface="Times New Roman" panose="02020603050405020304" pitchFamily="18" charset="0"/>
            </a:endParaRPr>
          </a:p>
        </p:txBody>
      </p:sp>
      <p:sp>
        <p:nvSpPr>
          <p:cNvPr id="21" name="矩形 20"/>
          <p:cNvSpPr/>
          <p:nvPr/>
        </p:nvSpPr>
        <p:spPr bwMode="auto">
          <a:xfrm>
            <a:off x="278388" y="4667204"/>
            <a:ext cx="940435" cy="275590"/>
          </a:xfrm>
          <a:prstGeom prst="rect">
            <a:avLst/>
          </a:prstGeom>
        </p:spPr>
        <p:txBody>
          <a:bodyPr wrap="none">
            <a:spAutoFit/>
          </a:bodyPr>
          <a:lstStyle/>
          <a:p>
            <a:pPr>
              <a:defRPr/>
            </a:pPr>
            <a:r>
              <a:rPr lang="en-US" altLang="zh-CN"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2022/5/22</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742815" y="2903220"/>
            <a:ext cx="1607820" cy="521970"/>
          </a:xfrm>
          <a:prstGeom prst="rect">
            <a:avLst/>
          </a:prstGeom>
          <a:noFill/>
        </p:spPr>
        <p:txBody>
          <a:bodyPr wrap="none" rtlCol="0">
            <a:spAutoFit/>
          </a:bodyPr>
          <a:p>
            <a:r>
              <a:rPr lang="zh-CN" altLang="en-US" sz="2800" b="1">
                <a:solidFill>
                  <a:srgbClr val="002060"/>
                </a:solidFill>
              </a:rPr>
              <a:t>模块解释</a:t>
            </a:r>
            <a:endParaRPr lang="zh-CN" altLang="en-US" sz="2800" b="1">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 name="图片 1"/>
          <p:cNvPicPr>
            <a:picLocks noChangeAspect="1"/>
          </p:cNvPicPr>
          <p:nvPr/>
        </p:nvPicPr>
        <p:blipFill>
          <a:blip r:embed="rId1"/>
          <a:srcRect t="22275" b="30580"/>
          <a:stretch>
            <a:fillRect/>
          </a:stretch>
        </p:blipFill>
        <p:spPr>
          <a:xfrm>
            <a:off x="229235" y="542925"/>
            <a:ext cx="8684895" cy="1049655"/>
          </a:xfrm>
          <a:prstGeom prst="rect">
            <a:avLst/>
          </a:prstGeom>
        </p:spPr>
      </p:pic>
      <p:sp>
        <p:nvSpPr>
          <p:cNvPr id="3" name="文本框 2"/>
          <p:cNvSpPr txBox="1"/>
          <p:nvPr/>
        </p:nvSpPr>
        <p:spPr>
          <a:xfrm>
            <a:off x="5294630" y="189865"/>
            <a:ext cx="1040130" cy="299085"/>
          </a:xfrm>
          <a:prstGeom prst="rect">
            <a:avLst/>
          </a:prstGeom>
          <a:noFill/>
        </p:spPr>
        <p:txBody>
          <a:bodyPr wrap="none" rtlCol="0">
            <a:spAutoFit/>
          </a:bodyPr>
          <a:p>
            <a:r>
              <a:rPr lang="zh-CN" altLang="en-US"/>
              <a:t>饱和度</a:t>
            </a:r>
            <a:r>
              <a:rPr lang="zh-CN" altLang="en-US"/>
              <a:t>设置</a:t>
            </a:r>
            <a:endParaRPr lang="zh-CN" altLang="en-US"/>
          </a:p>
        </p:txBody>
      </p:sp>
      <p:sp>
        <p:nvSpPr>
          <p:cNvPr id="4" name="文本框 3"/>
          <p:cNvSpPr txBox="1"/>
          <p:nvPr/>
        </p:nvSpPr>
        <p:spPr>
          <a:xfrm>
            <a:off x="659130" y="1767840"/>
            <a:ext cx="2948305" cy="299085"/>
          </a:xfrm>
          <a:prstGeom prst="rect">
            <a:avLst/>
          </a:prstGeom>
          <a:noFill/>
        </p:spPr>
        <p:txBody>
          <a:bodyPr wrap="none" rtlCol="0">
            <a:spAutoFit/>
          </a:bodyPr>
          <a:p>
            <a:r>
              <a:rPr lang="en-US" altLang="zh-CN"/>
              <a:t>value</a:t>
            </a:r>
            <a:r>
              <a:rPr lang="zh-CN" altLang="en-US"/>
              <a:t>代表</a:t>
            </a:r>
            <a:r>
              <a:rPr lang="zh-CN" altLang="en-US"/>
              <a:t>的是软件中饱和度的</a:t>
            </a:r>
            <a:r>
              <a:rPr lang="zh-CN" altLang="en-US"/>
              <a:t>设置值</a:t>
            </a:r>
            <a:endParaRPr lang="zh-CN" altLang="en-US"/>
          </a:p>
        </p:txBody>
      </p:sp>
      <p:sp>
        <p:nvSpPr>
          <p:cNvPr id="6" name="文本框 5"/>
          <p:cNvSpPr txBox="1"/>
          <p:nvPr/>
        </p:nvSpPr>
        <p:spPr>
          <a:xfrm>
            <a:off x="659130" y="2066925"/>
            <a:ext cx="5070475" cy="506730"/>
          </a:xfrm>
          <a:prstGeom prst="rect">
            <a:avLst/>
          </a:prstGeom>
          <a:noFill/>
        </p:spPr>
        <p:txBody>
          <a:bodyPr wrap="none" rtlCol="0">
            <a:spAutoFit/>
          </a:bodyPr>
          <a:p>
            <a:r>
              <a:rPr lang="zh-CN" altLang="en-US"/>
              <a:t>在饱和度设置大于</a:t>
            </a:r>
            <a:r>
              <a:rPr lang="en-US" altLang="zh-CN"/>
              <a:t>2</a:t>
            </a:r>
            <a:r>
              <a:rPr lang="zh-CN" altLang="en-US"/>
              <a:t>时，通过饱和度计算</a:t>
            </a:r>
            <a:r>
              <a:rPr lang="zh-CN" altLang="en-US"/>
              <a:t>公式实现饱和度的</a:t>
            </a:r>
            <a:r>
              <a:rPr lang="zh-CN" altLang="en-US"/>
              <a:t>增加</a:t>
            </a:r>
            <a:endParaRPr lang="zh-CN" altLang="en-US"/>
          </a:p>
          <a:p>
            <a:r>
              <a:rPr lang="zh-CN" altLang="en-US"/>
              <a:t>并在饱和度设置小于</a:t>
            </a:r>
            <a:r>
              <a:rPr lang="en-US" altLang="zh-CN"/>
              <a:t>0</a:t>
            </a:r>
            <a:r>
              <a:rPr lang="zh-CN" altLang="en-US"/>
              <a:t>时，通过饱和度计算公式实现饱和度的</a:t>
            </a:r>
            <a:r>
              <a:rPr lang="zh-CN" altLang="en-US"/>
              <a:t>减少</a:t>
            </a:r>
            <a:endParaRPr lang="zh-CN" altLang="en-US"/>
          </a:p>
        </p:txBody>
      </p:sp>
      <p:sp>
        <p:nvSpPr>
          <p:cNvPr id="7" name="文本框 6"/>
          <p:cNvSpPr txBox="1"/>
          <p:nvPr/>
        </p:nvSpPr>
        <p:spPr>
          <a:xfrm>
            <a:off x="659130" y="2573655"/>
            <a:ext cx="3022600" cy="299085"/>
          </a:xfrm>
          <a:prstGeom prst="rect">
            <a:avLst/>
          </a:prstGeom>
          <a:noFill/>
        </p:spPr>
        <p:txBody>
          <a:bodyPr wrap="none" rtlCol="0">
            <a:spAutoFit/>
          </a:bodyPr>
          <a:p>
            <a:r>
              <a:rPr lang="zh-CN" altLang="en-US"/>
              <a:t>用</a:t>
            </a:r>
            <a:r>
              <a:rPr lang="en-US" altLang="zh-CN"/>
              <a:t>cv2.cvtColor()</a:t>
            </a:r>
            <a:r>
              <a:rPr lang="zh-CN" altLang="en-US"/>
              <a:t>公式进行图像格式</a:t>
            </a:r>
            <a:r>
              <a:rPr lang="zh-CN" altLang="en-US"/>
              <a:t>转换</a:t>
            </a:r>
            <a:endParaRPr lang="zh-CN" altLang="en-US"/>
          </a:p>
        </p:txBody>
      </p:sp>
      <p:pic>
        <p:nvPicPr>
          <p:cNvPr id="9" name="图片 8"/>
          <p:cNvPicPr>
            <a:picLocks noChangeAspect="1"/>
          </p:cNvPicPr>
          <p:nvPr/>
        </p:nvPicPr>
        <p:blipFill>
          <a:blip r:embed="rId2"/>
          <a:srcRect l="-1280" t="30943" r="1280" b="23678"/>
          <a:stretch>
            <a:fillRect/>
          </a:stretch>
        </p:blipFill>
        <p:spPr>
          <a:xfrm>
            <a:off x="229235" y="3917950"/>
            <a:ext cx="6708140" cy="926465"/>
          </a:xfrm>
          <a:prstGeom prst="rect">
            <a:avLst/>
          </a:prstGeom>
        </p:spPr>
      </p:pic>
      <p:sp>
        <p:nvSpPr>
          <p:cNvPr id="10" name="文本框 9"/>
          <p:cNvSpPr txBox="1"/>
          <p:nvPr/>
        </p:nvSpPr>
        <p:spPr>
          <a:xfrm>
            <a:off x="7195820" y="4296410"/>
            <a:ext cx="1554480" cy="299085"/>
          </a:xfrm>
          <a:prstGeom prst="rect">
            <a:avLst/>
          </a:prstGeom>
          <a:noFill/>
        </p:spPr>
        <p:txBody>
          <a:bodyPr wrap="none" rtlCol="0">
            <a:spAutoFit/>
          </a:bodyPr>
          <a:p>
            <a:r>
              <a:rPr lang="zh-CN" altLang="en-US"/>
              <a:t>亮度设置相同</a:t>
            </a:r>
            <a:r>
              <a:rPr lang="zh-CN" altLang="en-US"/>
              <a:t>原理</a:t>
            </a:r>
            <a:endParaRPr lang="zh-CN" altLang="en-US"/>
          </a:p>
        </p:txBody>
      </p:sp>
      <p:sp>
        <p:nvSpPr>
          <p:cNvPr id="5" name="文本框 4"/>
          <p:cNvSpPr txBox="1"/>
          <p:nvPr/>
        </p:nvSpPr>
        <p:spPr>
          <a:xfrm>
            <a:off x="1201420" y="3043555"/>
            <a:ext cx="7065645" cy="299085"/>
          </a:xfrm>
          <a:prstGeom prst="rect">
            <a:avLst/>
          </a:prstGeom>
          <a:noFill/>
        </p:spPr>
        <p:txBody>
          <a:bodyPr wrap="square" rtlCol="0">
            <a:spAutoFit/>
          </a:bodyPr>
          <a:p>
            <a:r>
              <a:rPr lang="zh-CN" altLang="en-US"/>
              <a:t>如果输入参数</a:t>
            </a:r>
            <a:r>
              <a:rPr lang="en-US" altLang="zh-CN"/>
              <a:t>&gt;0   </a:t>
            </a:r>
            <a:r>
              <a:rPr lang="zh-CN" altLang="en-US"/>
              <a:t>饱和度</a:t>
            </a:r>
            <a:r>
              <a:rPr lang="en-US" altLang="zh-CN"/>
              <a:t>=ln(</a:t>
            </a:r>
            <a:r>
              <a:rPr lang="zh-CN" altLang="en-US"/>
              <a:t>原图饱和值</a:t>
            </a:r>
            <a:r>
              <a:rPr lang="en-US" altLang="zh-CN"/>
              <a:t>/255*</a:t>
            </a:r>
            <a:r>
              <a:rPr lang="zh-CN" altLang="en-US"/>
              <a:t>（输入参数</a:t>
            </a:r>
            <a:r>
              <a:rPr lang="en-US" altLang="zh-CN"/>
              <a:t>-1</a:t>
            </a:r>
            <a:r>
              <a:rPr lang="zh-CN" altLang="en-US"/>
              <a:t>）</a:t>
            </a:r>
            <a:r>
              <a:rPr lang="en-US" altLang="zh-CN"/>
              <a:t>+1)/ln</a:t>
            </a:r>
            <a:r>
              <a:rPr lang="zh-CN" altLang="en-US"/>
              <a:t>（输入参数</a:t>
            </a:r>
            <a:r>
              <a:rPr lang="en-US" altLang="zh-CN"/>
              <a:t>+1</a:t>
            </a:r>
            <a:r>
              <a:rPr lang="zh-CN" altLang="en-US"/>
              <a:t>）</a:t>
            </a:r>
            <a:r>
              <a:rPr lang="en-US" altLang="zh-CN"/>
              <a:t>*255</a:t>
            </a:r>
            <a:endParaRPr lang="en-US" altLang="zh-CN"/>
          </a:p>
        </p:txBody>
      </p:sp>
      <p:sp>
        <p:nvSpPr>
          <p:cNvPr id="8" name="文本框 7"/>
          <p:cNvSpPr txBox="1"/>
          <p:nvPr/>
        </p:nvSpPr>
        <p:spPr>
          <a:xfrm>
            <a:off x="1201420" y="3513455"/>
            <a:ext cx="5705475" cy="299085"/>
          </a:xfrm>
          <a:prstGeom prst="rect">
            <a:avLst/>
          </a:prstGeom>
          <a:noFill/>
        </p:spPr>
        <p:txBody>
          <a:bodyPr wrap="square" rtlCol="0">
            <a:spAutoFit/>
          </a:bodyPr>
          <a:p>
            <a:r>
              <a:rPr lang="zh-CN" altLang="en-US"/>
              <a:t>如果输入参数</a:t>
            </a:r>
            <a:r>
              <a:rPr lang="en-US" altLang="zh-CN"/>
              <a:t>&lt;0   </a:t>
            </a:r>
            <a:r>
              <a:rPr lang="zh-CN" altLang="en-US"/>
              <a:t>饱和度</a:t>
            </a:r>
            <a:r>
              <a:rPr lang="en-US" altLang="zh-CN"/>
              <a:t>=</a:t>
            </a:r>
            <a:r>
              <a:rPr lang="zh-CN" altLang="en-US"/>
              <a:t>原图饱和值</a:t>
            </a:r>
            <a:r>
              <a:rPr lang="en-US" altLang="zh-CN"/>
              <a:t>/ln</a:t>
            </a:r>
            <a:r>
              <a:rPr lang="zh-CN" altLang="en-US"/>
              <a:t>（</a:t>
            </a:r>
            <a:r>
              <a:rPr lang="en-US" altLang="zh-CN"/>
              <a:t>-</a:t>
            </a:r>
            <a:r>
              <a:rPr lang="zh-CN" altLang="en-US"/>
              <a:t>输入参数</a:t>
            </a:r>
            <a:r>
              <a:rPr lang="en-US" altLang="zh-CN"/>
              <a:t>+e</a:t>
            </a:r>
            <a:r>
              <a:rPr lang="zh-CN" altLang="en-US"/>
              <a:t>）</a:t>
            </a:r>
            <a:endParaRPr lang="zh-CN" altLang="en-US"/>
          </a:p>
        </p:txBody>
      </p:sp>
      <p:sp>
        <p:nvSpPr>
          <p:cNvPr id="11" name="矩形 10"/>
          <p:cNvSpPr/>
          <p:nvPr/>
        </p:nvSpPr>
        <p:spPr bwMode="auto">
          <a:xfrm>
            <a:off x="90232" y="109381"/>
            <a:ext cx="3535680" cy="460375"/>
          </a:xfrm>
          <a:prstGeom prst="rect">
            <a:avLst/>
          </a:prstGeom>
          <a:noFill/>
        </p:spPr>
        <p:txBody>
          <a:bodyPr wrap="none">
            <a:spAutoFit/>
          </a:bodyPr>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第三部分：亮度与</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饱和度</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8" name="图片 107"/>
          <p:cNvPicPr/>
          <p:nvPr/>
        </p:nvPicPr>
        <p:blipFill>
          <a:blip r:embed="rId1"/>
          <a:stretch>
            <a:fillRect/>
          </a:stretch>
        </p:blipFill>
        <p:spPr>
          <a:xfrm>
            <a:off x="258445" y="1186815"/>
            <a:ext cx="3980815" cy="2584450"/>
          </a:xfrm>
          <a:prstGeom prst="rect">
            <a:avLst/>
          </a:prstGeom>
          <a:noFill/>
          <a:ln w="9525">
            <a:noFill/>
          </a:ln>
        </p:spPr>
      </p:pic>
      <p:pic>
        <p:nvPicPr>
          <p:cNvPr id="107" name="图片 106"/>
          <p:cNvPicPr/>
          <p:nvPr/>
        </p:nvPicPr>
        <p:blipFill>
          <a:blip r:embed="rId2"/>
          <a:stretch>
            <a:fillRect/>
          </a:stretch>
        </p:blipFill>
        <p:spPr>
          <a:xfrm>
            <a:off x="4853940" y="1186815"/>
            <a:ext cx="3905885" cy="2584450"/>
          </a:xfrm>
          <a:prstGeom prst="rect">
            <a:avLst/>
          </a:prstGeom>
          <a:noFill/>
          <a:ln w="9525">
            <a:noFill/>
          </a:ln>
        </p:spPr>
      </p:pic>
      <p:sp>
        <p:nvSpPr>
          <p:cNvPr id="2" name="文本框 1"/>
          <p:cNvSpPr txBox="1"/>
          <p:nvPr/>
        </p:nvSpPr>
        <p:spPr>
          <a:xfrm>
            <a:off x="1140460" y="813435"/>
            <a:ext cx="697230" cy="299085"/>
          </a:xfrm>
          <a:prstGeom prst="rect">
            <a:avLst/>
          </a:prstGeom>
          <a:noFill/>
        </p:spPr>
        <p:txBody>
          <a:bodyPr wrap="none" rtlCol="0">
            <a:spAutoFit/>
          </a:bodyPr>
          <a:p>
            <a:r>
              <a:rPr lang="zh-CN" altLang="en-US"/>
              <a:t>饱和度</a:t>
            </a:r>
            <a:endParaRPr lang="zh-CN" altLang="en-US"/>
          </a:p>
        </p:txBody>
      </p:sp>
      <p:sp>
        <p:nvSpPr>
          <p:cNvPr id="3" name="文本框 2"/>
          <p:cNvSpPr txBox="1"/>
          <p:nvPr/>
        </p:nvSpPr>
        <p:spPr>
          <a:xfrm>
            <a:off x="6358890" y="805815"/>
            <a:ext cx="525780" cy="299085"/>
          </a:xfrm>
          <a:prstGeom prst="rect">
            <a:avLst/>
          </a:prstGeom>
          <a:noFill/>
        </p:spPr>
        <p:txBody>
          <a:bodyPr wrap="none" rtlCol="0">
            <a:spAutoFit/>
          </a:bodyPr>
          <a:p>
            <a:r>
              <a:rPr lang="zh-CN" altLang="en-US"/>
              <a:t>亮度</a:t>
            </a:r>
            <a:endParaRPr lang="zh-CN" altLang="en-US"/>
          </a:p>
        </p:txBody>
      </p:sp>
      <p:sp>
        <p:nvSpPr>
          <p:cNvPr id="4" name="矩形 3"/>
          <p:cNvSpPr/>
          <p:nvPr/>
        </p:nvSpPr>
        <p:spPr bwMode="auto">
          <a:xfrm>
            <a:off x="90232" y="109381"/>
            <a:ext cx="50596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第三部分：亮度与饱和度的结果</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展示</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3117912" y="1631476"/>
            <a:ext cx="2621280" cy="1568450"/>
          </a:xfrm>
          <a:prstGeom prst="rect">
            <a:avLst/>
          </a:prstGeom>
          <a:noFill/>
        </p:spPr>
        <p:txBody>
          <a:bodyPr wrap="none">
            <a:spAutoFit/>
          </a:bodyPr>
          <a:lstStyle/>
          <a:p>
            <a:pPr algn="l">
              <a:defRPr/>
            </a:pPr>
            <a:r>
              <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祛痘</a:t>
            </a:r>
            <a:endParaRPr lang="zh-CN" altLang="en-US" sz="9600" kern="1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文本框 5"/>
          <p:cNvSpPr txBox="1"/>
          <p:nvPr/>
        </p:nvSpPr>
        <p:spPr>
          <a:xfrm>
            <a:off x="5612765" y="1068070"/>
            <a:ext cx="1211580" cy="299085"/>
          </a:xfrm>
          <a:prstGeom prst="rect">
            <a:avLst/>
          </a:prstGeom>
          <a:noFill/>
        </p:spPr>
        <p:txBody>
          <a:bodyPr wrap="none" rtlCol="0">
            <a:spAutoFit/>
          </a:bodyPr>
          <a:p>
            <a:r>
              <a:rPr lang="zh-CN" altLang="en-US"/>
              <a:t>提取鼠标</a:t>
            </a:r>
            <a:r>
              <a:rPr lang="zh-CN" altLang="en-US"/>
              <a:t>坐标</a:t>
            </a:r>
            <a:endParaRPr lang="zh-CN" altLang="en-US"/>
          </a:p>
        </p:txBody>
      </p:sp>
      <p:sp>
        <p:nvSpPr>
          <p:cNvPr id="7" name="文本框 6"/>
          <p:cNvSpPr txBox="1"/>
          <p:nvPr/>
        </p:nvSpPr>
        <p:spPr>
          <a:xfrm>
            <a:off x="5612765" y="1492250"/>
            <a:ext cx="3143250" cy="506730"/>
          </a:xfrm>
          <a:prstGeom prst="rect">
            <a:avLst/>
          </a:prstGeom>
          <a:noFill/>
        </p:spPr>
        <p:txBody>
          <a:bodyPr wrap="square" rtlCol="0">
            <a:spAutoFit/>
          </a:bodyPr>
          <a:p>
            <a:r>
              <a:rPr lang="zh-CN" altLang="en-US"/>
              <a:t>运用</a:t>
            </a:r>
            <a:r>
              <a:rPr lang="en-US" altLang="zh-CN"/>
              <a:t>mask</a:t>
            </a:r>
            <a:r>
              <a:rPr lang="zh-CN" altLang="en-US"/>
              <a:t>和</a:t>
            </a:r>
            <a:r>
              <a:rPr lang="en-US" altLang="zh-CN"/>
              <a:t>cv2.inpaint()</a:t>
            </a:r>
            <a:r>
              <a:rPr lang="zh-CN" altLang="en-US"/>
              <a:t>函数的综合应用进行祛痘</a:t>
            </a:r>
            <a:r>
              <a:rPr lang="zh-CN" altLang="en-US"/>
              <a:t>效果</a:t>
            </a:r>
            <a:endParaRPr lang="zh-CN" altLang="en-US"/>
          </a:p>
        </p:txBody>
      </p:sp>
      <p:sp>
        <p:nvSpPr>
          <p:cNvPr id="8" name="文本框 7"/>
          <p:cNvSpPr txBox="1"/>
          <p:nvPr/>
        </p:nvSpPr>
        <p:spPr>
          <a:xfrm>
            <a:off x="5612765" y="2124075"/>
            <a:ext cx="3455670" cy="714375"/>
          </a:xfrm>
          <a:prstGeom prst="rect">
            <a:avLst/>
          </a:prstGeom>
          <a:noFill/>
        </p:spPr>
        <p:txBody>
          <a:bodyPr wrap="square" rtlCol="0">
            <a:spAutoFit/>
          </a:bodyPr>
          <a:p>
            <a:pPr algn="l"/>
            <a:r>
              <a:rPr lang="zh-CN" altLang="en-US"/>
              <a:t>用cv2.circle函数将我们认为是噪声的部分画出来，写入</a:t>
            </a:r>
            <a:r>
              <a:rPr lang="en-US" altLang="zh-CN"/>
              <a:t>mask</a:t>
            </a:r>
            <a:r>
              <a:rPr lang="zh-CN" altLang="en-US"/>
              <a:t>图像，</a:t>
            </a:r>
            <a:r>
              <a:rPr lang="en-US" altLang="zh-CN"/>
              <a:t>cv2.inpaint()</a:t>
            </a:r>
            <a:r>
              <a:rPr lang="zh-CN" altLang="en-US"/>
              <a:t>函数会自动识别</a:t>
            </a:r>
            <a:r>
              <a:rPr lang="en-US" altLang="zh-CN"/>
              <a:t>mask</a:t>
            </a:r>
            <a:r>
              <a:rPr lang="zh-CN" altLang="en-US"/>
              <a:t>图像再进行</a:t>
            </a:r>
            <a:r>
              <a:rPr lang="zh-CN" altLang="en-US"/>
              <a:t>处理</a:t>
            </a:r>
            <a:endParaRPr lang="zh-CN" altLang="en-US"/>
          </a:p>
        </p:txBody>
      </p:sp>
      <p:sp>
        <p:nvSpPr>
          <p:cNvPr id="9" name="文本框 8"/>
          <p:cNvSpPr txBox="1"/>
          <p:nvPr/>
        </p:nvSpPr>
        <p:spPr>
          <a:xfrm>
            <a:off x="5612765" y="3042920"/>
            <a:ext cx="3455670" cy="1129665"/>
          </a:xfrm>
          <a:prstGeom prst="rect">
            <a:avLst/>
          </a:prstGeom>
          <a:noFill/>
        </p:spPr>
        <p:txBody>
          <a:bodyPr wrap="square" rtlCol="0">
            <a:spAutoFit/>
          </a:bodyPr>
          <a:p>
            <a:pPr algn="l"/>
            <a:r>
              <a:rPr lang="zh-CN" altLang="en-US"/>
              <a:t>cv2.INPAINT_TELEA （Fast Marching Method 快速行进算法），对位于点附近、边界法线附近和边界轮廓上的像素赋予更多权重。一旦一个像素被修复，它将使用快速行进的方法移动到下一个最近的像素。</a:t>
            </a:r>
            <a:endParaRPr lang="zh-CN" altLang="en-US"/>
          </a:p>
        </p:txBody>
      </p:sp>
      <p:pic>
        <p:nvPicPr>
          <p:cNvPr id="3" name="图片 2"/>
          <p:cNvPicPr>
            <a:picLocks noChangeAspect="1"/>
          </p:cNvPicPr>
          <p:nvPr/>
        </p:nvPicPr>
        <p:blipFill>
          <a:blip r:embed="rId1"/>
          <a:stretch>
            <a:fillRect/>
          </a:stretch>
        </p:blipFill>
        <p:spPr>
          <a:xfrm>
            <a:off x="5715" y="689610"/>
            <a:ext cx="5607050" cy="3049270"/>
          </a:xfrm>
          <a:prstGeom prst="rect">
            <a:avLst/>
          </a:prstGeom>
        </p:spPr>
      </p:pic>
      <p:sp>
        <p:nvSpPr>
          <p:cNvPr id="4" name="矩形 3"/>
          <p:cNvSpPr/>
          <p:nvPr/>
        </p:nvSpPr>
        <p:spPr bwMode="auto">
          <a:xfrm>
            <a:off x="90232" y="109381"/>
            <a:ext cx="2316480" cy="460375"/>
          </a:xfrm>
          <a:prstGeom prst="rect">
            <a:avLst/>
          </a:prstGeom>
          <a:noFill/>
        </p:spPr>
        <p:txBody>
          <a:bodyPr wrap="none">
            <a:spAutoFit/>
          </a:bodyPr>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祛痘</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2" name="图片 101"/>
          <p:cNvPicPr/>
          <p:nvPr>
            <p:custDataLst>
              <p:tags r:id="rId1"/>
            </p:custDataLst>
          </p:nvPr>
        </p:nvPicPr>
        <p:blipFill>
          <a:blip r:embed="rId2"/>
          <a:stretch>
            <a:fillRect/>
          </a:stretch>
        </p:blipFill>
        <p:spPr>
          <a:xfrm>
            <a:off x="236220" y="421005"/>
            <a:ext cx="3580130" cy="4448175"/>
          </a:xfrm>
          <a:prstGeom prst="rect">
            <a:avLst/>
          </a:prstGeom>
          <a:noFill/>
          <a:ln w="9525">
            <a:noFill/>
          </a:ln>
        </p:spPr>
      </p:pic>
      <p:pic>
        <p:nvPicPr>
          <p:cNvPr id="7" name="图片 6"/>
          <p:cNvPicPr>
            <a:picLocks noChangeAspect="1"/>
          </p:cNvPicPr>
          <p:nvPr/>
        </p:nvPicPr>
        <p:blipFill>
          <a:blip r:embed="rId3"/>
          <a:stretch>
            <a:fillRect/>
          </a:stretch>
        </p:blipFill>
        <p:spPr>
          <a:xfrm>
            <a:off x="4325620" y="1182370"/>
            <a:ext cx="4502785" cy="2856230"/>
          </a:xfrm>
          <a:prstGeom prst="rect">
            <a:avLst/>
          </a:prstGeom>
        </p:spPr>
      </p:pic>
      <p:sp>
        <p:nvSpPr>
          <p:cNvPr id="4" name="矩形 3"/>
          <p:cNvSpPr/>
          <p:nvPr/>
        </p:nvSpPr>
        <p:spPr bwMode="auto">
          <a:xfrm>
            <a:off x="90232" y="109381"/>
            <a:ext cx="3535680" cy="460375"/>
          </a:xfrm>
          <a:prstGeom prst="rect">
            <a:avLst/>
          </a:prstGeom>
          <a:noFill/>
        </p:spPr>
        <p:txBody>
          <a:bodyPr wrap="none">
            <a:spAutoFit/>
          </a:bodyPr>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祛痘结果</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展示</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2954656" y="2094283"/>
            <a:ext cx="3234690" cy="706755"/>
          </a:xfrm>
          <a:prstGeom prst="rect">
            <a:avLst/>
          </a:prstGeom>
          <a:noFill/>
        </p:spPr>
        <p:txBody>
          <a:bodyPr wrap="none">
            <a:spAutoFit/>
          </a:bodyPr>
          <a:lstStyle/>
          <a:p>
            <a:pPr algn="ctr">
              <a:defRPr/>
            </a:pPr>
            <a:r>
              <a:rPr lang="zh-CN" altLang="en-US" sz="4000" b="1">
                <a:solidFill>
                  <a:srgbClr val="002060"/>
                </a:solidFill>
              </a:rPr>
              <a:t>研究成果展示</a:t>
            </a:r>
            <a:endParaRPr lang="zh-CN" altLang="en-US" sz="2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Group 11"/>
          <p:cNvGrpSpPr>
            <a:grpSpLocks noChangeAspect="1"/>
          </p:cNvGrpSpPr>
          <p:nvPr/>
        </p:nvGrpSpPr>
        <p:grpSpPr bwMode="auto">
          <a:xfrm>
            <a:off x="4376476" y="706188"/>
            <a:ext cx="412102" cy="487421"/>
            <a:chOff x="4732" y="1909"/>
            <a:chExt cx="383" cy="453"/>
          </a:xfrm>
          <a:solidFill>
            <a:schemeClr val="accent1"/>
          </a:solidFill>
        </p:grpSpPr>
        <p:sp>
          <p:nvSpPr>
            <p:cNvPr id="12" name="Freeform 12"/>
            <p:cNvSpPr/>
            <p:nvPr/>
          </p:nvSpPr>
          <p:spPr bwMode="auto">
            <a:xfrm>
              <a:off x="4835" y="2247"/>
              <a:ext cx="214" cy="16"/>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4835" y="2284"/>
              <a:ext cx="214" cy="17"/>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4732" y="1909"/>
              <a:ext cx="383" cy="453"/>
            </a:xfrm>
            <a:custGeom>
              <a:avLst/>
              <a:gdLst>
                <a:gd name="T0" fmla="*/ 486 w 504"/>
                <a:gd name="T1" fmla="*/ 419 h 598"/>
                <a:gd name="T2" fmla="*/ 502 w 504"/>
                <a:gd name="T3" fmla="*/ 398 h 598"/>
                <a:gd name="T4" fmla="*/ 502 w 504"/>
                <a:gd name="T5" fmla="*/ 21 h 598"/>
                <a:gd name="T6" fmla="*/ 480 w 504"/>
                <a:gd name="T7" fmla="*/ 0 h 598"/>
                <a:gd name="T8" fmla="*/ 65 w 504"/>
                <a:gd name="T9" fmla="*/ 0 h 598"/>
                <a:gd name="T10" fmla="*/ 0 w 504"/>
                <a:gd name="T11" fmla="*/ 65 h 598"/>
                <a:gd name="T12" fmla="*/ 0 w 504"/>
                <a:gd name="T13" fmla="*/ 533 h 598"/>
                <a:gd name="T14" fmla="*/ 65 w 504"/>
                <a:gd name="T15" fmla="*/ 598 h 598"/>
                <a:gd name="T16" fmla="*/ 480 w 504"/>
                <a:gd name="T17" fmla="*/ 598 h 598"/>
                <a:gd name="T18" fmla="*/ 500 w 504"/>
                <a:gd name="T19" fmla="*/ 585 h 598"/>
                <a:gd name="T20" fmla="*/ 497 w 504"/>
                <a:gd name="T21" fmla="*/ 562 h 598"/>
                <a:gd name="T22" fmla="*/ 481 w 504"/>
                <a:gd name="T23" fmla="*/ 522 h 598"/>
                <a:gd name="T24" fmla="*/ 487 w 504"/>
                <a:gd name="T25" fmla="*/ 497 h 598"/>
                <a:gd name="T26" fmla="*/ 477 w 504"/>
                <a:gd name="T27" fmla="*/ 467 h 598"/>
                <a:gd name="T28" fmla="*/ 448 w 504"/>
                <a:gd name="T29" fmla="*/ 477 h 598"/>
                <a:gd name="T30" fmla="*/ 437 w 504"/>
                <a:gd name="T31" fmla="*/ 522 h 598"/>
                <a:gd name="T32" fmla="*/ 442 w 504"/>
                <a:gd name="T33" fmla="*/ 555 h 598"/>
                <a:gd name="T34" fmla="*/ 65 w 504"/>
                <a:gd name="T35" fmla="*/ 555 h 598"/>
                <a:gd name="T36" fmla="*/ 43 w 504"/>
                <a:gd name="T37" fmla="*/ 533 h 598"/>
                <a:gd name="T38" fmla="*/ 43 w 504"/>
                <a:gd name="T39" fmla="*/ 65 h 598"/>
                <a:gd name="T40" fmla="*/ 65 w 504"/>
                <a:gd name="T41" fmla="*/ 43 h 598"/>
                <a:gd name="T42" fmla="*/ 295 w 504"/>
                <a:gd name="T43" fmla="*/ 43 h 598"/>
                <a:gd name="T44" fmla="*/ 295 w 504"/>
                <a:gd name="T45" fmla="*/ 278 h 598"/>
                <a:gd name="T46" fmla="*/ 301 w 504"/>
                <a:gd name="T47" fmla="*/ 288 h 598"/>
                <a:gd name="T48" fmla="*/ 312 w 504"/>
                <a:gd name="T49" fmla="*/ 286 h 598"/>
                <a:gd name="T50" fmla="*/ 360 w 504"/>
                <a:gd name="T51" fmla="*/ 249 h 598"/>
                <a:gd name="T52" fmla="*/ 407 w 504"/>
                <a:gd name="T53" fmla="*/ 286 h 598"/>
                <a:gd name="T54" fmla="*/ 414 w 504"/>
                <a:gd name="T55" fmla="*/ 289 h 598"/>
                <a:gd name="T56" fmla="*/ 419 w 504"/>
                <a:gd name="T57" fmla="*/ 288 h 598"/>
                <a:gd name="T58" fmla="*/ 425 w 504"/>
                <a:gd name="T59" fmla="*/ 278 h 598"/>
                <a:gd name="T60" fmla="*/ 425 w 504"/>
                <a:gd name="T61" fmla="*/ 43 h 598"/>
                <a:gd name="T62" fmla="*/ 459 w 504"/>
                <a:gd name="T63" fmla="*/ 43 h 598"/>
                <a:gd name="T64" fmla="*/ 459 w 504"/>
                <a:gd name="T65" fmla="*/ 398 h 598"/>
                <a:gd name="T66" fmla="*/ 459 w 504"/>
                <a:gd name="T67" fmla="*/ 399 h 598"/>
                <a:gd name="T68" fmla="*/ 108 w 504"/>
                <a:gd name="T69" fmla="*/ 399 h 598"/>
                <a:gd name="T70" fmla="*/ 54 w 504"/>
                <a:gd name="T71" fmla="*/ 453 h 598"/>
                <a:gd name="T72" fmla="*/ 65 w 504"/>
                <a:gd name="T73" fmla="*/ 464 h 598"/>
                <a:gd name="T74" fmla="*/ 76 w 504"/>
                <a:gd name="T75" fmla="*/ 453 h 598"/>
                <a:gd name="T76" fmla="*/ 108 w 504"/>
                <a:gd name="T77" fmla="*/ 421 h 598"/>
                <a:gd name="T78" fmla="*/ 480 w 504"/>
                <a:gd name="T79" fmla="*/ 421 h 598"/>
                <a:gd name="T80" fmla="*/ 486 w 504"/>
                <a:gd name="T81" fmla="*/ 419 h 598"/>
                <a:gd name="T82" fmla="*/ 403 w 504"/>
                <a:gd name="T83" fmla="*/ 255 h 598"/>
                <a:gd name="T84" fmla="*/ 367 w 504"/>
                <a:gd name="T85" fmla="*/ 227 h 598"/>
                <a:gd name="T86" fmla="*/ 353 w 504"/>
                <a:gd name="T87" fmla="*/ 227 h 598"/>
                <a:gd name="T88" fmla="*/ 317 w 504"/>
                <a:gd name="T89" fmla="*/ 255 h 598"/>
                <a:gd name="T90" fmla="*/ 317 w 504"/>
                <a:gd name="T91" fmla="*/ 43 h 598"/>
                <a:gd name="T92" fmla="*/ 403 w 504"/>
                <a:gd name="T93" fmla="*/ 43 h 598"/>
                <a:gd name="T94" fmla="*/ 403 w 504"/>
                <a:gd name="T95" fmla="*/ 25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4" h="598">
                  <a:moveTo>
                    <a:pt x="486" y="419"/>
                  </a:moveTo>
                  <a:cubicBezTo>
                    <a:pt x="495" y="416"/>
                    <a:pt x="502" y="408"/>
                    <a:pt x="502" y="398"/>
                  </a:cubicBezTo>
                  <a:cubicBezTo>
                    <a:pt x="502" y="21"/>
                    <a:pt x="502" y="21"/>
                    <a:pt x="502" y="21"/>
                  </a:cubicBezTo>
                  <a:cubicBezTo>
                    <a:pt x="502" y="9"/>
                    <a:pt x="493" y="0"/>
                    <a:pt x="480" y="0"/>
                  </a:cubicBezTo>
                  <a:cubicBezTo>
                    <a:pt x="65" y="0"/>
                    <a:pt x="65" y="0"/>
                    <a:pt x="65" y="0"/>
                  </a:cubicBezTo>
                  <a:cubicBezTo>
                    <a:pt x="29" y="0"/>
                    <a:pt x="0" y="29"/>
                    <a:pt x="0" y="65"/>
                  </a:cubicBezTo>
                  <a:cubicBezTo>
                    <a:pt x="0" y="533"/>
                    <a:pt x="0" y="533"/>
                    <a:pt x="0" y="533"/>
                  </a:cubicBezTo>
                  <a:cubicBezTo>
                    <a:pt x="0" y="569"/>
                    <a:pt x="29" y="598"/>
                    <a:pt x="65" y="598"/>
                  </a:cubicBezTo>
                  <a:cubicBezTo>
                    <a:pt x="480" y="598"/>
                    <a:pt x="480" y="598"/>
                    <a:pt x="480" y="598"/>
                  </a:cubicBezTo>
                  <a:cubicBezTo>
                    <a:pt x="489" y="598"/>
                    <a:pt x="497" y="593"/>
                    <a:pt x="500" y="585"/>
                  </a:cubicBezTo>
                  <a:cubicBezTo>
                    <a:pt x="504" y="577"/>
                    <a:pt x="502" y="568"/>
                    <a:pt x="497" y="562"/>
                  </a:cubicBezTo>
                  <a:cubicBezTo>
                    <a:pt x="486" y="551"/>
                    <a:pt x="481" y="537"/>
                    <a:pt x="481" y="522"/>
                  </a:cubicBezTo>
                  <a:cubicBezTo>
                    <a:pt x="481" y="513"/>
                    <a:pt x="483" y="505"/>
                    <a:pt x="487" y="497"/>
                  </a:cubicBezTo>
                  <a:cubicBezTo>
                    <a:pt x="492" y="486"/>
                    <a:pt x="488" y="473"/>
                    <a:pt x="477" y="467"/>
                  </a:cubicBezTo>
                  <a:cubicBezTo>
                    <a:pt x="466" y="462"/>
                    <a:pt x="453" y="466"/>
                    <a:pt x="448" y="477"/>
                  </a:cubicBezTo>
                  <a:cubicBezTo>
                    <a:pt x="441" y="491"/>
                    <a:pt x="437" y="506"/>
                    <a:pt x="437" y="522"/>
                  </a:cubicBezTo>
                  <a:cubicBezTo>
                    <a:pt x="437" y="533"/>
                    <a:pt x="439" y="544"/>
                    <a:pt x="442" y="555"/>
                  </a:cubicBezTo>
                  <a:cubicBezTo>
                    <a:pt x="65" y="555"/>
                    <a:pt x="65" y="555"/>
                    <a:pt x="65" y="555"/>
                  </a:cubicBezTo>
                  <a:cubicBezTo>
                    <a:pt x="53" y="555"/>
                    <a:pt x="43" y="545"/>
                    <a:pt x="43" y="533"/>
                  </a:cubicBezTo>
                  <a:cubicBezTo>
                    <a:pt x="43" y="65"/>
                    <a:pt x="43" y="65"/>
                    <a:pt x="43" y="65"/>
                  </a:cubicBezTo>
                  <a:cubicBezTo>
                    <a:pt x="43" y="53"/>
                    <a:pt x="53" y="43"/>
                    <a:pt x="65" y="43"/>
                  </a:cubicBezTo>
                  <a:cubicBezTo>
                    <a:pt x="295" y="43"/>
                    <a:pt x="295" y="43"/>
                    <a:pt x="295" y="43"/>
                  </a:cubicBezTo>
                  <a:cubicBezTo>
                    <a:pt x="295" y="278"/>
                    <a:pt x="295" y="278"/>
                    <a:pt x="295" y="278"/>
                  </a:cubicBezTo>
                  <a:cubicBezTo>
                    <a:pt x="295" y="282"/>
                    <a:pt x="297" y="286"/>
                    <a:pt x="301" y="288"/>
                  </a:cubicBezTo>
                  <a:cubicBezTo>
                    <a:pt x="305" y="289"/>
                    <a:pt x="309" y="289"/>
                    <a:pt x="312" y="286"/>
                  </a:cubicBezTo>
                  <a:cubicBezTo>
                    <a:pt x="360" y="249"/>
                    <a:pt x="360" y="249"/>
                    <a:pt x="360" y="249"/>
                  </a:cubicBezTo>
                  <a:cubicBezTo>
                    <a:pt x="407" y="286"/>
                    <a:pt x="407" y="286"/>
                    <a:pt x="407" y="286"/>
                  </a:cubicBezTo>
                  <a:cubicBezTo>
                    <a:pt x="409" y="288"/>
                    <a:pt x="411" y="289"/>
                    <a:pt x="414" y="289"/>
                  </a:cubicBezTo>
                  <a:cubicBezTo>
                    <a:pt x="415" y="289"/>
                    <a:pt x="417" y="288"/>
                    <a:pt x="419" y="288"/>
                  </a:cubicBezTo>
                  <a:cubicBezTo>
                    <a:pt x="422" y="286"/>
                    <a:pt x="425" y="282"/>
                    <a:pt x="425" y="278"/>
                  </a:cubicBezTo>
                  <a:cubicBezTo>
                    <a:pt x="425" y="43"/>
                    <a:pt x="425" y="43"/>
                    <a:pt x="425" y="43"/>
                  </a:cubicBezTo>
                  <a:cubicBezTo>
                    <a:pt x="459" y="43"/>
                    <a:pt x="459" y="43"/>
                    <a:pt x="459" y="43"/>
                  </a:cubicBezTo>
                  <a:cubicBezTo>
                    <a:pt x="459" y="398"/>
                    <a:pt x="459" y="398"/>
                    <a:pt x="459" y="398"/>
                  </a:cubicBezTo>
                  <a:cubicBezTo>
                    <a:pt x="459" y="398"/>
                    <a:pt x="459" y="399"/>
                    <a:pt x="459" y="399"/>
                  </a:cubicBezTo>
                  <a:cubicBezTo>
                    <a:pt x="108" y="399"/>
                    <a:pt x="108" y="399"/>
                    <a:pt x="108" y="399"/>
                  </a:cubicBezTo>
                  <a:cubicBezTo>
                    <a:pt x="78" y="399"/>
                    <a:pt x="54" y="423"/>
                    <a:pt x="54" y="453"/>
                  </a:cubicBezTo>
                  <a:cubicBezTo>
                    <a:pt x="54" y="459"/>
                    <a:pt x="59" y="464"/>
                    <a:pt x="65" y="464"/>
                  </a:cubicBezTo>
                  <a:cubicBezTo>
                    <a:pt x="71" y="464"/>
                    <a:pt x="76" y="459"/>
                    <a:pt x="76" y="453"/>
                  </a:cubicBezTo>
                  <a:cubicBezTo>
                    <a:pt x="76" y="435"/>
                    <a:pt x="90" y="421"/>
                    <a:pt x="108" y="421"/>
                  </a:cubicBezTo>
                  <a:cubicBezTo>
                    <a:pt x="480" y="421"/>
                    <a:pt x="480" y="421"/>
                    <a:pt x="480" y="421"/>
                  </a:cubicBezTo>
                  <a:cubicBezTo>
                    <a:pt x="483" y="421"/>
                    <a:pt x="485" y="420"/>
                    <a:pt x="486" y="419"/>
                  </a:cubicBezTo>
                  <a:close/>
                  <a:moveTo>
                    <a:pt x="403" y="255"/>
                  </a:moveTo>
                  <a:cubicBezTo>
                    <a:pt x="367" y="227"/>
                    <a:pt x="367" y="227"/>
                    <a:pt x="367" y="227"/>
                  </a:cubicBezTo>
                  <a:cubicBezTo>
                    <a:pt x="363" y="224"/>
                    <a:pt x="357" y="224"/>
                    <a:pt x="353" y="227"/>
                  </a:cubicBezTo>
                  <a:cubicBezTo>
                    <a:pt x="317" y="255"/>
                    <a:pt x="317" y="255"/>
                    <a:pt x="317" y="255"/>
                  </a:cubicBezTo>
                  <a:cubicBezTo>
                    <a:pt x="317" y="43"/>
                    <a:pt x="317" y="43"/>
                    <a:pt x="317" y="43"/>
                  </a:cubicBezTo>
                  <a:cubicBezTo>
                    <a:pt x="403" y="43"/>
                    <a:pt x="403" y="43"/>
                    <a:pt x="403" y="43"/>
                  </a:cubicBezTo>
                  <a:cubicBezTo>
                    <a:pt x="403" y="255"/>
                    <a:pt x="403" y="255"/>
                    <a:pt x="403"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bwMode="auto">
          <a:xfrm>
            <a:off x="90170" y="205740"/>
            <a:ext cx="4630420" cy="368300"/>
          </a:xfrm>
          <a:prstGeom prst="rect">
            <a:avLst/>
          </a:prstGeom>
          <a:noFill/>
        </p:spPr>
        <p:txBody>
          <a:bodyPr wrap="square">
            <a:spAutoFit/>
          </a:bodyPr>
          <a:lstStyle/>
          <a:p>
            <a:pPr algn="l">
              <a:defRPr/>
            </a:pPr>
            <a:r>
              <a:rPr lang="zh-CN" altLang="en-US" sz="1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第四部分：</a:t>
            </a:r>
            <a:r>
              <a:rPr lang="zh-CN" altLang="en-US"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rPr>
              <a:t>研究成果展示</a:t>
            </a:r>
            <a:endParaRPr lang="en-US" altLang="zh-CN"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00" name="图片 99"/>
          <p:cNvPicPr/>
          <p:nvPr/>
        </p:nvPicPr>
        <p:blipFill>
          <a:blip r:embed="rId2"/>
          <a:stretch>
            <a:fillRect/>
          </a:stretch>
        </p:blipFill>
        <p:spPr>
          <a:xfrm>
            <a:off x="0" y="574675"/>
            <a:ext cx="4613910" cy="4568825"/>
          </a:xfrm>
          <a:prstGeom prst="rect">
            <a:avLst/>
          </a:prstGeom>
          <a:noFill/>
          <a:ln w="9525">
            <a:noFill/>
          </a:ln>
        </p:spPr>
      </p:pic>
      <p:pic>
        <p:nvPicPr>
          <p:cNvPr id="101" name="图片 100"/>
          <p:cNvPicPr/>
          <p:nvPr/>
        </p:nvPicPr>
        <p:blipFill>
          <a:blip r:embed="rId3"/>
          <a:stretch>
            <a:fillRect/>
          </a:stretch>
        </p:blipFill>
        <p:spPr>
          <a:xfrm>
            <a:off x="4614545" y="575310"/>
            <a:ext cx="4529455" cy="4568190"/>
          </a:xfrm>
          <a:prstGeom prst="rect">
            <a:avLst/>
          </a:prstGeom>
          <a:noFill/>
          <a:ln w="9525">
            <a:noFill/>
          </a:ln>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bwMode="auto">
          <a:xfrm>
            <a:off x="90170" y="205740"/>
            <a:ext cx="4630420" cy="368300"/>
          </a:xfrm>
          <a:prstGeom prst="rect">
            <a:avLst/>
          </a:prstGeom>
          <a:noFill/>
        </p:spPr>
        <p:txBody>
          <a:bodyPr wrap="square">
            <a:spAutoFit/>
          </a:bodyPr>
          <a:lstStyle/>
          <a:p>
            <a:pPr algn="l">
              <a:defRPr/>
            </a:pPr>
            <a:r>
              <a:rPr lang="zh-CN" altLang="en-US" sz="1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第四部分：</a:t>
            </a:r>
            <a:r>
              <a:rPr lang="zh-CN" altLang="en-US"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rPr>
              <a:t>研究成果展示</a:t>
            </a:r>
            <a:endParaRPr lang="en-US" altLang="zh-CN"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02" name="图片 101"/>
          <p:cNvPicPr/>
          <p:nvPr>
            <p:custDataLst>
              <p:tags r:id="rId2"/>
            </p:custDataLst>
          </p:nvPr>
        </p:nvPicPr>
        <p:blipFill>
          <a:blip r:embed="rId3"/>
          <a:stretch>
            <a:fillRect/>
          </a:stretch>
        </p:blipFill>
        <p:spPr>
          <a:xfrm>
            <a:off x="0" y="695325"/>
            <a:ext cx="3580130" cy="4448175"/>
          </a:xfrm>
          <a:prstGeom prst="rect">
            <a:avLst/>
          </a:prstGeom>
          <a:noFill/>
          <a:ln w="9525">
            <a:noFill/>
          </a:ln>
        </p:spPr>
      </p:pic>
      <p:sp>
        <p:nvSpPr>
          <p:cNvPr id="3" name="文本框 2"/>
          <p:cNvSpPr txBox="1"/>
          <p:nvPr/>
        </p:nvSpPr>
        <p:spPr>
          <a:xfrm>
            <a:off x="2494280" y="396240"/>
            <a:ext cx="1215390" cy="299085"/>
          </a:xfrm>
          <a:prstGeom prst="rect">
            <a:avLst/>
          </a:prstGeom>
          <a:noFill/>
        </p:spPr>
        <p:txBody>
          <a:bodyPr wrap="none" rtlCol="0">
            <a:spAutoFit/>
          </a:bodyPr>
          <a:p>
            <a:r>
              <a:rPr lang="zh-CN" altLang="en-US" b="1">
                <a:solidFill>
                  <a:srgbClr val="FF0000"/>
                </a:solidFill>
              </a:rPr>
              <a:t>原图：彭于晏</a:t>
            </a:r>
            <a:endParaRPr lang="zh-CN" altLang="en-US" b="1">
              <a:solidFill>
                <a:srgbClr val="FF0000"/>
              </a:solidFill>
            </a:endParaRPr>
          </a:p>
        </p:txBody>
      </p:sp>
      <p:pic>
        <p:nvPicPr>
          <p:cNvPr id="103" name="图片 102"/>
          <p:cNvPicPr/>
          <p:nvPr/>
        </p:nvPicPr>
        <p:blipFill>
          <a:blip r:embed="rId4"/>
          <a:stretch>
            <a:fillRect/>
          </a:stretch>
        </p:blipFill>
        <p:spPr>
          <a:xfrm>
            <a:off x="3709670" y="0"/>
            <a:ext cx="2738120" cy="2511425"/>
          </a:xfrm>
          <a:prstGeom prst="rect">
            <a:avLst/>
          </a:prstGeom>
          <a:noFill/>
          <a:ln w="9525">
            <a:noFill/>
          </a:ln>
        </p:spPr>
      </p:pic>
      <p:sp>
        <p:nvSpPr>
          <p:cNvPr id="4" name="文本框 3"/>
          <p:cNvSpPr txBox="1"/>
          <p:nvPr/>
        </p:nvSpPr>
        <p:spPr>
          <a:xfrm>
            <a:off x="4624705" y="97155"/>
            <a:ext cx="1211580" cy="299085"/>
          </a:xfrm>
          <a:prstGeom prst="rect">
            <a:avLst/>
          </a:prstGeom>
          <a:noFill/>
        </p:spPr>
        <p:txBody>
          <a:bodyPr wrap="none" rtlCol="0">
            <a:spAutoFit/>
          </a:bodyPr>
          <a:p>
            <a:r>
              <a:rPr lang="zh-CN" altLang="en-US"/>
              <a:t>人脸识别效果</a:t>
            </a:r>
            <a:endParaRPr lang="zh-CN" altLang="en-US"/>
          </a:p>
        </p:txBody>
      </p:sp>
      <p:pic>
        <p:nvPicPr>
          <p:cNvPr id="106" name="图片 105"/>
          <p:cNvPicPr/>
          <p:nvPr/>
        </p:nvPicPr>
        <p:blipFill>
          <a:blip r:embed="rId5"/>
          <a:stretch>
            <a:fillRect/>
          </a:stretch>
        </p:blipFill>
        <p:spPr>
          <a:xfrm>
            <a:off x="6447790" y="0"/>
            <a:ext cx="2697480" cy="2512060"/>
          </a:xfrm>
          <a:prstGeom prst="rect">
            <a:avLst/>
          </a:prstGeom>
          <a:noFill/>
          <a:ln w="9525">
            <a:noFill/>
          </a:ln>
        </p:spPr>
      </p:pic>
      <p:sp>
        <p:nvSpPr>
          <p:cNvPr id="6" name="文本框 5"/>
          <p:cNvSpPr txBox="1"/>
          <p:nvPr/>
        </p:nvSpPr>
        <p:spPr>
          <a:xfrm>
            <a:off x="6853555" y="97155"/>
            <a:ext cx="868680" cy="299085"/>
          </a:xfrm>
          <a:prstGeom prst="rect">
            <a:avLst/>
          </a:prstGeom>
          <a:noFill/>
        </p:spPr>
        <p:txBody>
          <a:bodyPr wrap="none" rtlCol="0">
            <a:spAutoFit/>
          </a:bodyPr>
          <a:p>
            <a:r>
              <a:rPr lang="zh-CN" altLang="en-US"/>
              <a:t>美白</a:t>
            </a:r>
            <a:r>
              <a:rPr lang="zh-CN" altLang="en-US"/>
              <a:t>效果</a:t>
            </a:r>
            <a:endParaRPr lang="zh-CN" altLang="en-US"/>
          </a:p>
        </p:txBody>
      </p:sp>
      <p:pic>
        <p:nvPicPr>
          <p:cNvPr id="7" name="图片 6"/>
          <p:cNvPicPr>
            <a:picLocks noChangeAspect="1"/>
          </p:cNvPicPr>
          <p:nvPr/>
        </p:nvPicPr>
        <p:blipFill>
          <a:blip r:embed="rId6"/>
          <a:stretch>
            <a:fillRect/>
          </a:stretch>
        </p:blipFill>
        <p:spPr>
          <a:xfrm>
            <a:off x="3709670" y="2511425"/>
            <a:ext cx="2741295" cy="1738630"/>
          </a:xfrm>
          <a:prstGeom prst="rect">
            <a:avLst/>
          </a:prstGeom>
        </p:spPr>
      </p:pic>
      <p:sp>
        <p:nvSpPr>
          <p:cNvPr id="8" name="文本框 7"/>
          <p:cNvSpPr txBox="1"/>
          <p:nvPr/>
        </p:nvSpPr>
        <p:spPr>
          <a:xfrm>
            <a:off x="3958590" y="3773170"/>
            <a:ext cx="2240280" cy="299085"/>
          </a:xfrm>
          <a:prstGeom prst="rect">
            <a:avLst/>
          </a:prstGeom>
          <a:noFill/>
        </p:spPr>
        <p:txBody>
          <a:bodyPr wrap="none" rtlCol="0">
            <a:spAutoFit/>
          </a:bodyPr>
          <a:p>
            <a:r>
              <a:rPr lang="zh-CN" altLang="en-US"/>
              <a:t>祛痘效果：抹除了部分</a:t>
            </a:r>
            <a:r>
              <a:rPr lang="zh-CN" altLang="en-US"/>
              <a:t>水印</a:t>
            </a:r>
            <a:endParaRPr lang="zh-CN" altLang="en-US"/>
          </a:p>
        </p:txBody>
      </p:sp>
      <p:pic>
        <p:nvPicPr>
          <p:cNvPr id="9" name="图片 8"/>
          <p:cNvPicPr>
            <a:picLocks noChangeAspect="1"/>
          </p:cNvPicPr>
          <p:nvPr/>
        </p:nvPicPr>
        <p:blipFill>
          <a:blip r:embed="rId7"/>
          <a:stretch>
            <a:fillRect/>
          </a:stretch>
        </p:blipFill>
        <p:spPr>
          <a:xfrm>
            <a:off x="6447790" y="2511425"/>
            <a:ext cx="2690495" cy="2137410"/>
          </a:xfrm>
          <a:prstGeom prst="rect">
            <a:avLst/>
          </a:prstGeom>
        </p:spPr>
      </p:pic>
      <p:sp>
        <p:nvSpPr>
          <p:cNvPr id="10" name="文本框 9"/>
          <p:cNvSpPr txBox="1"/>
          <p:nvPr/>
        </p:nvSpPr>
        <p:spPr>
          <a:xfrm>
            <a:off x="7013575" y="2512060"/>
            <a:ext cx="868680" cy="299085"/>
          </a:xfrm>
          <a:prstGeom prst="rect">
            <a:avLst/>
          </a:prstGeom>
          <a:noFill/>
        </p:spPr>
        <p:txBody>
          <a:bodyPr wrap="none" rtlCol="0">
            <a:spAutoFit/>
          </a:bodyPr>
          <a:p>
            <a:r>
              <a:rPr lang="zh-CN" altLang="en-US"/>
              <a:t>磨皮</a:t>
            </a:r>
            <a:r>
              <a:rPr lang="zh-CN" altLang="en-US"/>
              <a:t>效果</a:t>
            </a:r>
            <a:endParaRPr lang="zh-CN" altLang="en-US"/>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bwMode="auto">
          <a:xfrm>
            <a:off x="90170" y="205740"/>
            <a:ext cx="4630420" cy="368300"/>
          </a:xfrm>
          <a:prstGeom prst="rect">
            <a:avLst/>
          </a:prstGeom>
          <a:noFill/>
        </p:spPr>
        <p:txBody>
          <a:bodyPr wrap="square">
            <a:spAutoFit/>
          </a:bodyPr>
          <a:lstStyle/>
          <a:p>
            <a:pPr algn="l">
              <a:defRPr/>
            </a:pPr>
            <a:r>
              <a:rPr lang="zh-CN" altLang="en-US" sz="1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第四部分：</a:t>
            </a:r>
            <a:r>
              <a:rPr lang="zh-CN" altLang="en-US"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rPr>
              <a:t>研究成果展示</a:t>
            </a:r>
            <a:endParaRPr lang="en-US" altLang="zh-CN" sz="1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04" name="图片 103"/>
          <p:cNvPicPr/>
          <p:nvPr/>
        </p:nvPicPr>
        <p:blipFill>
          <a:blip r:embed="rId2"/>
          <a:stretch>
            <a:fillRect/>
          </a:stretch>
        </p:blipFill>
        <p:spPr>
          <a:xfrm>
            <a:off x="0" y="574040"/>
            <a:ext cx="3510915" cy="2165985"/>
          </a:xfrm>
          <a:prstGeom prst="rect">
            <a:avLst/>
          </a:prstGeom>
          <a:noFill/>
          <a:ln w="9525">
            <a:noFill/>
          </a:ln>
        </p:spPr>
      </p:pic>
      <p:sp>
        <p:nvSpPr>
          <p:cNvPr id="3" name="文本框 2"/>
          <p:cNvSpPr txBox="1"/>
          <p:nvPr/>
        </p:nvSpPr>
        <p:spPr>
          <a:xfrm>
            <a:off x="1885315" y="732155"/>
            <a:ext cx="1040130" cy="299085"/>
          </a:xfrm>
          <a:prstGeom prst="rect">
            <a:avLst/>
          </a:prstGeom>
          <a:noFill/>
        </p:spPr>
        <p:txBody>
          <a:bodyPr wrap="none" rtlCol="0">
            <a:spAutoFit/>
          </a:bodyPr>
          <a:p>
            <a:r>
              <a:rPr lang="zh-CN" altLang="en-US"/>
              <a:t>凸透镜效果</a:t>
            </a:r>
            <a:endParaRPr lang="zh-CN" altLang="en-US"/>
          </a:p>
        </p:txBody>
      </p:sp>
      <p:pic>
        <p:nvPicPr>
          <p:cNvPr id="105" name="图片 104"/>
          <p:cNvPicPr/>
          <p:nvPr/>
        </p:nvPicPr>
        <p:blipFill>
          <a:blip r:embed="rId3"/>
          <a:stretch>
            <a:fillRect/>
          </a:stretch>
        </p:blipFill>
        <p:spPr>
          <a:xfrm>
            <a:off x="5081270" y="2583815"/>
            <a:ext cx="4041775" cy="2588260"/>
          </a:xfrm>
          <a:prstGeom prst="rect">
            <a:avLst/>
          </a:prstGeom>
          <a:noFill/>
          <a:ln w="9525">
            <a:noFill/>
          </a:ln>
        </p:spPr>
      </p:pic>
      <p:sp>
        <p:nvSpPr>
          <p:cNvPr id="4" name="文本框 3"/>
          <p:cNvSpPr txBox="1"/>
          <p:nvPr/>
        </p:nvSpPr>
        <p:spPr>
          <a:xfrm>
            <a:off x="5551170" y="2860675"/>
            <a:ext cx="1211580" cy="299085"/>
          </a:xfrm>
          <a:prstGeom prst="rect">
            <a:avLst/>
          </a:prstGeom>
          <a:noFill/>
        </p:spPr>
        <p:txBody>
          <a:bodyPr wrap="none" rtlCol="0">
            <a:spAutoFit/>
          </a:bodyPr>
          <a:p>
            <a:r>
              <a:rPr lang="zh-CN" altLang="en-US"/>
              <a:t>怀旧滤镜效果</a:t>
            </a:r>
            <a:endParaRPr lang="zh-CN" altLang="en-US"/>
          </a:p>
        </p:txBody>
      </p:sp>
      <p:pic>
        <p:nvPicPr>
          <p:cNvPr id="107" name="图片 106"/>
          <p:cNvPicPr/>
          <p:nvPr/>
        </p:nvPicPr>
        <p:blipFill>
          <a:blip r:embed="rId4"/>
          <a:stretch>
            <a:fillRect/>
          </a:stretch>
        </p:blipFill>
        <p:spPr>
          <a:xfrm>
            <a:off x="0" y="2762885"/>
            <a:ext cx="3510280" cy="2437130"/>
          </a:xfrm>
          <a:prstGeom prst="rect">
            <a:avLst/>
          </a:prstGeom>
          <a:noFill/>
          <a:ln w="9525">
            <a:noFill/>
          </a:ln>
        </p:spPr>
      </p:pic>
      <p:sp>
        <p:nvSpPr>
          <p:cNvPr id="7" name="文本框 6"/>
          <p:cNvSpPr txBox="1"/>
          <p:nvPr/>
        </p:nvSpPr>
        <p:spPr>
          <a:xfrm>
            <a:off x="1977390" y="2762250"/>
            <a:ext cx="1211580" cy="299085"/>
          </a:xfrm>
          <a:prstGeom prst="rect">
            <a:avLst/>
          </a:prstGeom>
          <a:noFill/>
        </p:spPr>
        <p:txBody>
          <a:bodyPr wrap="none" rtlCol="0">
            <a:spAutoFit/>
          </a:bodyPr>
          <a:p>
            <a:r>
              <a:rPr lang="zh-CN" altLang="en-US"/>
              <a:t>亮度调整效果</a:t>
            </a:r>
            <a:endParaRPr lang="zh-CN" altLang="en-US"/>
          </a:p>
        </p:txBody>
      </p:sp>
      <p:pic>
        <p:nvPicPr>
          <p:cNvPr id="108" name="图片 107"/>
          <p:cNvPicPr/>
          <p:nvPr/>
        </p:nvPicPr>
        <p:blipFill>
          <a:blip r:embed="rId5"/>
          <a:stretch>
            <a:fillRect/>
          </a:stretch>
        </p:blipFill>
        <p:spPr>
          <a:xfrm>
            <a:off x="5081270" y="0"/>
            <a:ext cx="3980815" cy="2584450"/>
          </a:xfrm>
          <a:prstGeom prst="rect">
            <a:avLst/>
          </a:prstGeom>
          <a:noFill/>
          <a:ln w="9525">
            <a:noFill/>
          </a:ln>
        </p:spPr>
      </p:pic>
      <p:sp>
        <p:nvSpPr>
          <p:cNvPr id="8" name="文本框 7"/>
          <p:cNvSpPr txBox="1"/>
          <p:nvPr/>
        </p:nvSpPr>
        <p:spPr>
          <a:xfrm>
            <a:off x="5727065" y="0"/>
            <a:ext cx="1383030" cy="299085"/>
          </a:xfrm>
          <a:prstGeom prst="rect">
            <a:avLst/>
          </a:prstGeom>
          <a:noFill/>
        </p:spPr>
        <p:txBody>
          <a:bodyPr wrap="none" rtlCol="0">
            <a:spAutoFit/>
          </a:bodyPr>
          <a:p>
            <a:r>
              <a:rPr lang="zh-CN" altLang="en-US"/>
              <a:t>饱和度调整</a:t>
            </a:r>
            <a:r>
              <a:rPr lang="zh-CN" altLang="en-US"/>
              <a:t>效果</a:t>
            </a:r>
            <a:endParaRPr lang="zh-CN" altLang="en-US"/>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589074" y="2279597"/>
            <a:ext cx="2217420" cy="765897"/>
            <a:chOff x="4550477" y="1989977"/>
            <a:chExt cx="2217420" cy="765897"/>
          </a:xfrm>
        </p:grpSpPr>
        <p:sp>
          <p:nvSpPr>
            <p:cNvPr id="31" name="矩形 30"/>
            <p:cNvSpPr/>
            <p:nvPr/>
          </p:nvSpPr>
          <p:spPr bwMode="auto">
            <a:xfrm>
              <a:off x="4550477" y="1989977"/>
              <a:ext cx="2217420" cy="706755"/>
            </a:xfrm>
            <a:prstGeom prst="rect">
              <a:avLst/>
            </a:prstGeom>
          </p:spPr>
          <p:txBody>
            <a:bodyPr wrap="none">
              <a:spAutoFit/>
            </a:bodyPr>
            <a:lstStyle/>
            <a:p>
              <a:pPr>
                <a:defRPr/>
              </a:pPr>
              <a:r>
                <a:rPr lang="zh-CN" altLang="en-US" sz="4000" b="1">
                  <a:solidFill>
                    <a:srgbClr val="002060"/>
                  </a:solidFill>
                </a:rPr>
                <a:t>感谢聆听</a:t>
              </a:r>
              <a:endParaRPr lang="zh-CN" altLang="en-US" sz="3200" kern="100" spc="3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0" name="直接连接符 39"/>
            <p:cNvCxnSpPr/>
            <p:nvPr/>
          </p:nvCxnSpPr>
          <p:spPr>
            <a:xfrm>
              <a:off x="5402775" y="2755874"/>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等腰三角形 4"/>
          <p:cNvSpPr/>
          <p:nvPr/>
        </p:nvSpPr>
        <p:spPr>
          <a:xfrm rot="10800000">
            <a:off x="2910840" y="-223520"/>
            <a:ext cx="3589020" cy="2269490"/>
          </a:xfrm>
          <a:prstGeom prst="triangle">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4173855" y="186055"/>
            <a:ext cx="948690" cy="8235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235961" y="2094283"/>
            <a:ext cx="2672080" cy="683895"/>
          </a:xfrm>
          <a:prstGeom prst="rect">
            <a:avLst/>
          </a:prstGeom>
          <a:noFill/>
        </p:spPr>
        <p:txBody>
          <a:bodyPr wrap="none">
            <a:spAutoFit/>
          </a:bodyPr>
          <a:lstStyle/>
          <a:p>
            <a:pPr algn="ctr">
              <a:defRPr/>
            </a:pPr>
            <a:r>
              <a:rPr lang="zh-CN" altLang="en-US" sz="2800">
                <a:solidFill>
                  <a:schemeClr val="accent1"/>
                </a:solidFill>
                <a:latin typeface="+mj-ea"/>
                <a:ea typeface="+mj-ea"/>
                <a:sym typeface="+mn-ea"/>
              </a:rPr>
              <a:t>应用背景和现状</a:t>
            </a:r>
            <a:endParaRPr lang="zh-CN" altLang="en-US" sz="2800">
              <a:solidFill>
                <a:schemeClr val="accent1"/>
              </a:solidFill>
              <a:latin typeface="+mj-ea"/>
              <a:ea typeface="+mj-ea"/>
            </a:endParaRPr>
          </a:p>
          <a:p>
            <a:pPr algn="ctr">
              <a:defRPr/>
            </a:pPr>
            <a:endParaRPr lang="en-US" altLang="zh-CN" sz="1050">
              <a:solidFill>
                <a:schemeClr val="accent1"/>
              </a:solidFill>
              <a:latin typeface="+mj-lt"/>
              <a:ea typeface="方正兰亭黑_GBK"/>
            </a:endParaRP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2342"/>
          <p:cNvPicPr>
            <a:picLocks noChangeAspect="1"/>
          </p:cNvPicPr>
          <p:nvPr>
            <p:custDataLst>
              <p:tags r:id="rId1"/>
            </p:custDataLst>
          </p:nvPr>
        </p:nvPicPr>
        <p:blipFill>
          <a:blip r:embed="rId2"/>
          <a:stretch>
            <a:fillRect/>
          </a:stretch>
        </p:blipFill>
        <p:spPr>
          <a:xfrm>
            <a:off x="14162" y="12357"/>
            <a:ext cx="9117684" cy="5137855"/>
          </a:xfrm>
          <a:prstGeom prst="rect">
            <a:avLst/>
          </a:prstGeom>
          <a:blipFill>
            <a:blip r:embed="rId3"/>
            <a:stretch>
              <a:fillRect/>
            </a:stretch>
          </a:blipFill>
          <a:ln w="12700" cap="flat" cmpd="sng" algn="ctr">
            <a:noFill/>
            <a:prstDash val="solid"/>
            <a:miter lim="800000"/>
            <a:headEnd/>
            <a:tailEnd/>
          </a:ln>
          <a:effectLst/>
        </p:spPr>
      </p:pic>
      <p:pic>
        <p:nvPicPr>
          <p:cNvPr id="17" name="图片 16" descr="88"/>
          <p:cNvPicPr>
            <a:picLocks noChangeAspect="1"/>
          </p:cNvPicPr>
          <p:nvPr>
            <p:custDataLst>
              <p:tags r:id="rId4"/>
            </p:custDataLst>
          </p:nvPr>
        </p:nvPicPr>
        <p:blipFill>
          <a:blip r:embed="rId5" cstate="email"/>
          <a:stretch>
            <a:fillRect/>
          </a:stretch>
        </p:blipFill>
        <p:spPr>
          <a:xfrm>
            <a:off x="4902" y="2683"/>
            <a:ext cx="9118573" cy="5137853"/>
          </a:xfrm>
          <a:prstGeom prst="rect">
            <a:avLst/>
          </a:prstGeom>
        </p:spPr>
      </p:pic>
      <p:sp>
        <p:nvSpPr>
          <p:cNvPr id="4" name="PA-任意多边形 17"/>
          <p:cNvSpPr>
            <a:spLocks noChangeAspect="1"/>
          </p:cNvSpPr>
          <p:nvPr>
            <p:custDataLst>
              <p:tags r:id="rId6"/>
            </p:custDataLst>
          </p:nvPr>
        </p:nvSpPr>
        <p:spPr>
          <a:xfrm>
            <a:off x="4032307" y="2032056"/>
            <a:ext cx="1079387" cy="1079387"/>
          </a:xfrm>
          <a:custGeom>
            <a:avLst/>
            <a:gdLst/>
            <a:ahLst/>
            <a:cxnLst/>
            <a:rect l="l" t="t" r="r" b="b"/>
            <a:pathLst>
              <a:path w="1440764" h="1440764">
                <a:moveTo>
                  <a:pt x="596718" y="620202"/>
                </a:moveTo>
                <a:lnTo>
                  <a:pt x="624818" y="794229"/>
                </a:lnTo>
                <a:lnTo>
                  <a:pt x="568371" y="794229"/>
                </a:lnTo>
                <a:close/>
                <a:moveTo>
                  <a:pt x="1206773" y="531217"/>
                </a:moveTo>
                <a:cubicBezTo>
                  <a:pt x="1183603" y="531217"/>
                  <a:pt x="1172017" y="543049"/>
                  <a:pt x="1172017" y="566713"/>
                </a:cubicBezTo>
                <a:lnTo>
                  <a:pt x="1172017" y="652493"/>
                </a:lnTo>
                <a:cubicBezTo>
                  <a:pt x="1172017" y="664983"/>
                  <a:pt x="1176208" y="675253"/>
                  <a:pt x="1184589" y="683305"/>
                </a:cubicBezTo>
                <a:lnTo>
                  <a:pt x="1300196" y="792750"/>
                </a:lnTo>
                <a:lnTo>
                  <a:pt x="1300196" y="868424"/>
                </a:lnTo>
                <a:lnTo>
                  <a:pt x="1229697" y="868424"/>
                </a:lnTo>
                <a:lnTo>
                  <a:pt x="1229697" y="789792"/>
                </a:lnTo>
                <a:lnTo>
                  <a:pt x="1172017" y="789792"/>
                </a:lnTo>
                <a:lnTo>
                  <a:pt x="1172017" y="881735"/>
                </a:lnTo>
                <a:cubicBezTo>
                  <a:pt x="1172017" y="905235"/>
                  <a:pt x="1183603" y="916984"/>
                  <a:pt x="1206773" y="916984"/>
                </a:cubicBezTo>
                <a:lnTo>
                  <a:pt x="1322873" y="916984"/>
                </a:lnTo>
                <a:cubicBezTo>
                  <a:pt x="1346208" y="916984"/>
                  <a:pt x="1357876" y="905235"/>
                  <a:pt x="1357876" y="881735"/>
                </a:cubicBezTo>
                <a:lnTo>
                  <a:pt x="1357876" y="789792"/>
                </a:lnTo>
                <a:cubicBezTo>
                  <a:pt x="1357876" y="776810"/>
                  <a:pt x="1353685" y="766375"/>
                  <a:pt x="1345305" y="758487"/>
                </a:cubicBezTo>
                <a:lnTo>
                  <a:pt x="1229697" y="649535"/>
                </a:lnTo>
                <a:lnTo>
                  <a:pt x="1229697" y="579777"/>
                </a:lnTo>
                <a:lnTo>
                  <a:pt x="1300196" y="579777"/>
                </a:lnTo>
                <a:lnTo>
                  <a:pt x="1300196" y="652493"/>
                </a:lnTo>
                <a:lnTo>
                  <a:pt x="1357876" y="652493"/>
                </a:lnTo>
                <a:lnTo>
                  <a:pt x="1357876" y="566220"/>
                </a:lnTo>
                <a:cubicBezTo>
                  <a:pt x="1357876" y="542885"/>
                  <a:pt x="1346208" y="531217"/>
                  <a:pt x="1322873" y="531217"/>
                </a:cubicBezTo>
                <a:close/>
                <a:moveTo>
                  <a:pt x="963453" y="531217"/>
                </a:moveTo>
                <a:lnTo>
                  <a:pt x="963453" y="916984"/>
                </a:lnTo>
                <a:lnTo>
                  <a:pt x="1021134" y="916984"/>
                </a:lnTo>
                <a:lnTo>
                  <a:pt x="1021134" y="744930"/>
                </a:lnTo>
                <a:lnTo>
                  <a:pt x="1094343" y="916984"/>
                </a:lnTo>
                <a:lnTo>
                  <a:pt x="1157939" y="916984"/>
                </a:lnTo>
                <a:lnTo>
                  <a:pt x="1069940" y="717075"/>
                </a:lnTo>
                <a:lnTo>
                  <a:pt x="1148326" y="533929"/>
                </a:lnTo>
                <a:lnTo>
                  <a:pt x="1148326" y="531217"/>
                </a:lnTo>
                <a:lnTo>
                  <a:pt x="1085223" y="531217"/>
                </a:lnTo>
                <a:lnTo>
                  <a:pt x="1021134" y="694398"/>
                </a:lnTo>
                <a:lnTo>
                  <a:pt x="1021134" y="531217"/>
                </a:lnTo>
                <a:close/>
                <a:moveTo>
                  <a:pt x="725328" y="531217"/>
                </a:moveTo>
                <a:lnTo>
                  <a:pt x="725328" y="916984"/>
                </a:lnTo>
                <a:lnTo>
                  <a:pt x="781530" y="916984"/>
                </a:lnTo>
                <a:lnTo>
                  <a:pt x="781530" y="702039"/>
                </a:lnTo>
                <a:cubicBezTo>
                  <a:pt x="781530" y="695302"/>
                  <a:pt x="780297" y="686017"/>
                  <a:pt x="777832" y="674185"/>
                </a:cubicBezTo>
                <a:lnTo>
                  <a:pt x="870268" y="916984"/>
                </a:lnTo>
                <a:lnTo>
                  <a:pt x="920800" y="916984"/>
                </a:lnTo>
                <a:lnTo>
                  <a:pt x="920800" y="531217"/>
                </a:lnTo>
                <a:lnTo>
                  <a:pt x="864599" y="531217"/>
                </a:lnTo>
                <a:lnTo>
                  <a:pt x="864599" y="741232"/>
                </a:lnTo>
                <a:cubicBezTo>
                  <a:pt x="864599" y="747970"/>
                  <a:pt x="865831" y="757254"/>
                  <a:pt x="868296" y="769086"/>
                </a:cubicBezTo>
                <a:lnTo>
                  <a:pt x="775860" y="531217"/>
                </a:lnTo>
                <a:close/>
                <a:moveTo>
                  <a:pt x="277653" y="531217"/>
                </a:moveTo>
                <a:lnTo>
                  <a:pt x="277653" y="916984"/>
                </a:lnTo>
                <a:lnTo>
                  <a:pt x="335334" y="916984"/>
                </a:lnTo>
                <a:lnTo>
                  <a:pt x="335334" y="743944"/>
                </a:lnTo>
                <a:lnTo>
                  <a:pt x="413473" y="743944"/>
                </a:lnTo>
                <a:lnTo>
                  <a:pt x="413473" y="916984"/>
                </a:lnTo>
                <a:lnTo>
                  <a:pt x="471646" y="916984"/>
                </a:lnTo>
                <a:lnTo>
                  <a:pt x="471646" y="531217"/>
                </a:lnTo>
                <a:lnTo>
                  <a:pt x="413473" y="531217"/>
                </a:lnTo>
                <a:lnTo>
                  <a:pt x="413473" y="690207"/>
                </a:lnTo>
                <a:lnTo>
                  <a:pt x="335334" y="690207"/>
                </a:lnTo>
                <a:lnTo>
                  <a:pt x="335334" y="531217"/>
                </a:lnTo>
                <a:close/>
                <a:moveTo>
                  <a:pt x="70145" y="531217"/>
                </a:moveTo>
                <a:lnTo>
                  <a:pt x="70145" y="582242"/>
                </a:lnTo>
                <a:lnTo>
                  <a:pt x="133741" y="582242"/>
                </a:lnTo>
                <a:lnTo>
                  <a:pt x="133741" y="916984"/>
                </a:lnTo>
                <a:lnTo>
                  <a:pt x="191175" y="916984"/>
                </a:lnTo>
                <a:lnTo>
                  <a:pt x="191175" y="582242"/>
                </a:lnTo>
                <a:lnTo>
                  <a:pt x="254771" y="582242"/>
                </a:lnTo>
                <a:lnTo>
                  <a:pt x="254771" y="531217"/>
                </a:lnTo>
                <a:close/>
                <a:moveTo>
                  <a:pt x="566892" y="530724"/>
                </a:moveTo>
                <a:lnTo>
                  <a:pt x="492203" y="915998"/>
                </a:lnTo>
                <a:lnTo>
                  <a:pt x="492203" y="916984"/>
                </a:lnTo>
                <a:lnTo>
                  <a:pt x="549144" y="916984"/>
                </a:lnTo>
                <a:lnTo>
                  <a:pt x="560729" y="843775"/>
                </a:lnTo>
                <a:lnTo>
                  <a:pt x="632953" y="843775"/>
                </a:lnTo>
                <a:lnTo>
                  <a:pt x="644538" y="916984"/>
                </a:lnTo>
                <a:lnTo>
                  <a:pt x="701725" y="916984"/>
                </a:lnTo>
                <a:lnTo>
                  <a:pt x="627530" y="530724"/>
                </a:lnTo>
                <a:close/>
                <a:moveTo>
                  <a:pt x="0" y="0"/>
                </a:moveTo>
                <a:lnTo>
                  <a:pt x="1440764" y="0"/>
                </a:lnTo>
                <a:lnTo>
                  <a:pt x="1440764" y="1440764"/>
                </a:lnTo>
                <a:lnTo>
                  <a:pt x="0" y="1440764"/>
                </a:lnTo>
                <a:close/>
              </a:path>
            </a:pathLst>
          </a:custGeom>
          <a:solidFill>
            <a:schemeClr val="bg1">
              <a:alpha val="70000"/>
            </a:schemeClr>
          </a:solidFill>
          <a:ln w="12700">
            <a:solidFill>
              <a:schemeClr val="bg1">
                <a:alpha val="7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 name="PA-矩形 3"/>
          <p:cNvSpPr>
            <a:spLocks noChangeAspect="1"/>
          </p:cNvSpPr>
          <p:nvPr>
            <p:custDataLst>
              <p:tags r:id="rId7"/>
            </p:custDataLst>
          </p:nvPr>
        </p:nvSpPr>
        <p:spPr>
          <a:xfrm>
            <a:off x="4032020" y="2041448"/>
            <a:ext cx="1079387" cy="1079387"/>
          </a:xfrm>
          <a:prstGeom prst="rect">
            <a:avLst/>
          </a:prstGeom>
          <a:solidFill>
            <a:schemeClr val="bg1"/>
          </a:solidFill>
          <a:ln w="12700">
            <a:solidFill>
              <a:schemeClr val="bg1">
                <a:alpha val="7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6" name="PA-矩形 4"/>
          <p:cNvSpPr>
            <a:spLocks noChangeAspect="1"/>
          </p:cNvSpPr>
          <p:nvPr>
            <p:custDataLst>
              <p:tags r:id="rId8"/>
            </p:custDataLst>
          </p:nvPr>
        </p:nvSpPr>
        <p:spPr>
          <a:xfrm>
            <a:off x="3897742" y="1897492"/>
            <a:ext cx="1348519" cy="1348519"/>
          </a:xfrm>
          <a:prstGeom prst="rect">
            <a:avLst/>
          </a:prstGeom>
          <a:noFill/>
          <a:ln w="127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cxnSp>
        <p:nvCxnSpPr>
          <p:cNvPr id="7" name="PA-直接连接符 6"/>
          <p:cNvCxnSpPr/>
          <p:nvPr>
            <p:custDataLst>
              <p:tags r:id="rId9"/>
            </p:custDataLst>
          </p:nvPr>
        </p:nvCxnSpPr>
        <p:spPr>
          <a:xfrm>
            <a:off x="3628036" y="1897450"/>
            <a:ext cx="1618223" cy="127"/>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PA-直接连接符 9"/>
          <p:cNvCxnSpPr/>
          <p:nvPr>
            <p:custDataLst>
              <p:tags r:id="rId10"/>
            </p:custDataLst>
          </p:nvPr>
        </p:nvCxnSpPr>
        <p:spPr>
          <a:xfrm>
            <a:off x="5246258" y="1627587"/>
            <a:ext cx="0" cy="1618424"/>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PA-直接连接符 8"/>
          <p:cNvCxnSpPr/>
          <p:nvPr>
            <p:custDataLst>
              <p:tags r:id="rId11"/>
            </p:custDataLst>
          </p:nvPr>
        </p:nvCxnSpPr>
        <p:spPr>
          <a:xfrm flipH="1">
            <a:off x="3897742" y="3246008"/>
            <a:ext cx="1617935"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PA-直接连接符 9"/>
          <p:cNvCxnSpPr/>
          <p:nvPr>
            <p:custDataLst>
              <p:tags r:id="rId12"/>
            </p:custDataLst>
          </p:nvPr>
        </p:nvCxnSpPr>
        <p:spPr>
          <a:xfrm flipV="1">
            <a:off x="3897168" y="1897449"/>
            <a:ext cx="287" cy="1618138"/>
          </a:xfrm>
          <a:prstGeom prst="line">
            <a:avLst/>
          </a:prstGeom>
          <a:ln w="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 name="PA-椭圆 24"/>
          <p:cNvSpPr>
            <a:spLocks noChangeAspect="1"/>
          </p:cNvSpPr>
          <p:nvPr>
            <p:custDataLst>
              <p:tags r:id="rId13"/>
            </p:custDataLst>
          </p:nvPr>
        </p:nvSpPr>
        <p:spPr>
          <a:xfrm>
            <a:off x="5205802" y="1856993"/>
            <a:ext cx="80912" cy="80912"/>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PA-椭圆 25"/>
          <p:cNvSpPr>
            <a:spLocks noChangeAspect="1"/>
          </p:cNvSpPr>
          <p:nvPr>
            <p:custDataLst>
              <p:tags r:id="rId14"/>
            </p:custDataLst>
          </p:nvPr>
        </p:nvSpPr>
        <p:spPr>
          <a:xfrm>
            <a:off x="5205802" y="3205554"/>
            <a:ext cx="80912" cy="80912"/>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PA-椭圆 26"/>
          <p:cNvSpPr>
            <a:spLocks noChangeAspect="1"/>
          </p:cNvSpPr>
          <p:nvPr>
            <p:custDataLst>
              <p:tags r:id="rId15"/>
            </p:custDataLst>
          </p:nvPr>
        </p:nvSpPr>
        <p:spPr>
          <a:xfrm>
            <a:off x="3857143" y="3205552"/>
            <a:ext cx="80912" cy="80912"/>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PA-椭圆 27"/>
          <p:cNvSpPr>
            <a:spLocks noChangeAspect="1"/>
          </p:cNvSpPr>
          <p:nvPr>
            <p:custDataLst>
              <p:tags r:id="rId16"/>
            </p:custDataLst>
          </p:nvPr>
        </p:nvSpPr>
        <p:spPr>
          <a:xfrm>
            <a:off x="3856999" y="1856993"/>
            <a:ext cx="80912" cy="80912"/>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Tree>
    <p:custDataLst>
      <p:tags r:id="rId17"/>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250" fill="hold"/>
                                        <p:tgtEl>
                                          <p:spTgt spid="13"/>
                                        </p:tgtEl>
                                        <p:attrNameLst>
                                          <p:attrName>ppt_w</p:attrName>
                                        </p:attrNameLst>
                                      </p:cBhvr>
                                      <p:tavLst>
                                        <p:tav tm="0">
                                          <p:val>
                                            <p:fltVal val="0"/>
                                          </p:val>
                                        </p:tav>
                                        <p:tav tm="100000">
                                          <p:val>
                                            <p:strVal val="#ppt_w"/>
                                          </p:val>
                                        </p:tav>
                                      </p:tavLst>
                                    </p:anim>
                                    <p:anim calcmode="lin" valueType="num">
                                      <p:cBhvr>
                                        <p:cTn id="14" dur="250" fill="hold"/>
                                        <p:tgtEl>
                                          <p:spTgt spid="13"/>
                                        </p:tgtEl>
                                        <p:attrNameLst>
                                          <p:attrName>ppt_h</p:attrName>
                                        </p:attrNameLst>
                                      </p:cBhvr>
                                      <p:tavLst>
                                        <p:tav tm="0">
                                          <p:val>
                                            <p:fltVal val="0"/>
                                          </p:val>
                                        </p:tav>
                                        <p:tav tm="100000">
                                          <p:val>
                                            <p:strVal val="#ppt_h"/>
                                          </p:val>
                                        </p:tav>
                                      </p:tavLst>
                                    </p:anim>
                                    <p:animEffect transition="in" filter="fade">
                                      <p:cBhvr>
                                        <p:cTn id="15" dur="25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250" fill="hold"/>
                                        <p:tgtEl>
                                          <p:spTgt spid="14"/>
                                        </p:tgtEl>
                                        <p:attrNameLst>
                                          <p:attrName>ppt_w</p:attrName>
                                        </p:attrNameLst>
                                      </p:cBhvr>
                                      <p:tavLst>
                                        <p:tav tm="0">
                                          <p:val>
                                            <p:fltVal val="0"/>
                                          </p:val>
                                        </p:tav>
                                        <p:tav tm="100000">
                                          <p:val>
                                            <p:strVal val="#ppt_w"/>
                                          </p:val>
                                        </p:tav>
                                      </p:tavLst>
                                    </p:anim>
                                    <p:anim calcmode="lin" valueType="num">
                                      <p:cBhvr>
                                        <p:cTn id="20" dur="250" fill="hold"/>
                                        <p:tgtEl>
                                          <p:spTgt spid="14"/>
                                        </p:tgtEl>
                                        <p:attrNameLst>
                                          <p:attrName>ppt_h</p:attrName>
                                        </p:attrNameLst>
                                      </p:cBhvr>
                                      <p:tavLst>
                                        <p:tav tm="0">
                                          <p:val>
                                            <p:fltVal val="0"/>
                                          </p:val>
                                        </p:tav>
                                        <p:tav tm="100000">
                                          <p:val>
                                            <p:strVal val="#ppt_h"/>
                                          </p:val>
                                        </p:tav>
                                      </p:tavLst>
                                    </p:anim>
                                    <p:animEffect transition="in" filter="fade">
                                      <p:cBhvr>
                                        <p:cTn id="21" dur="250"/>
                                        <p:tgtEl>
                                          <p:spTgt spid="1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50" fill="hold"/>
                                        <p:tgtEl>
                                          <p:spTgt spid="12"/>
                                        </p:tgtEl>
                                        <p:attrNameLst>
                                          <p:attrName>ppt_w</p:attrName>
                                        </p:attrNameLst>
                                      </p:cBhvr>
                                      <p:tavLst>
                                        <p:tav tm="0">
                                          <p:val>
                                            <p:fltVal val="0"/>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animEffect transition="in" filter="fade">
                                      <p:cBhvr>
                                        <p:cTn id="27" dur="250"/>
                                        <p:tgtEl>
                                          <p:spTgt spid="12"/>
                                        </p:tgtEl>
                                      </p:cBhvr>
                                    </p:animEffect>
                                  </p:childTnLst>
                                </p:cTn>
                              </p:par>
                            </p:childTnLst>
                          </p:cTn>
                        </p:par>
                        <p:par>
                          <p:cTn id="28" fill="hold">
                            <p:stCondLst>
                              <p:cond delay="2000"/>
                            </p:stCondLst>
                            <p:childTnLst>
                              <p:par>
                                <p:cTn id="29" presetID="42" presetClass="path" presetSubtype="0" fill="hold" grpId="1" nodeType="afterEffect">
                                  <p:stCondLst>
                                    <p:cond delay="500"/>
                                  </p:stCondLst>
                                  <p:childTnLst>
                                    <p:animMotion origin="layout" path="M 2.5E-6 0 L -0.23629 0 " pathEditMode="relative" ptsTypes="">
                                      <p:cBhvr>
                                        <p:cTn id="30" dur="500" fill="hold"/>
                                        <p:tgtEl>
                                          <p:spTgt spid="11"/>
                                        </p:tgtEl>
                                        <p:attrNameLst>
                                          <p:attrName>ppt_x</p:attrName>
                                          <p:attrName>ppt_y</p:attrName>
                                        </p:attrNameLst>
                                      </p:cBhvr>
                                    </p:animMotion>
                                  </p:childTnLst>
                                </p:cTn>
                              </p:par>
                              <p:par>
                                <p:cTn id="31" presetID="6" presetClass="emph" presetSubtype="0" fill="hold" grpId="2" nodeType="withEffect">
                                  <p:stCondLst>
                                    <p:cond delay="500"/>
                                  </p:stCondLst>
                                  <p:childTnLst>
                                    <p:animScale>
                                      <p:cBhvr>
                                        <p:cTn id="32" dur="500" fill="hold"/>
                                        <p:tgtEl>
                                          <p:spTgt spid="11"/>
                                        </p:tgtEl>
                                      </p:cBhvr>
                                      <p:by x="100000" y="0"/>
                                    </p:animScale>
                                  </p:childTnLst>
                                </p:cTn>
                              </p:par>
                              <p:par>
                                <p:cTn id="33" presetID="42" presetClass="path" presetSubtype="0" fill="hold" grpId="1" nodeType="withEffect">
                                  <p:stCondLst>
                                    <p:cond delay="500"/>
                                  </p:stCondLst>
                                  <p:childTnLst>
                                    <p:animMotion origin="layout" path="M -2.5E-6 0 L -2.5E-6 0.31505 " pathEditMode="relative" ptsTypes="">
                                      <p:cBhvr>
                                        <p:cTn id="34" dur="500" fill="hold"/>
                                        <p:tgtEl>
                                          <p:spTgt spid="14"/>
                                        </p:tgtEl>
                                        <p:attrNameLst>
                                          <p:attrName>ppt_x</p:attrName>
                                          <p:attrName>ppt_y</p:attrName>
                                        </p:attrNameLst>
                                      </p:cBhvr>
                                    </p:animMotion>
                                  </p:childTnLst>
                                </p:cTn>
                              </p:par>
                              <p:par>
                                <p:cTn id="35" presetID="6" presetClass="emph" presetSubtype="0" fill="hold" grpId="2" nodeType="withEffect">
                                  <p:stCondLst>
                                    <p:cond delay="500"/>
                                  </p:stCondLst>
                                  <p:childTnLst>
                                    <p:animScale>
                                      <p:cBhvr>
                                        <p:cTn id="36" dur="500" fill="hold"/>
                                        <p:tgtEl>
                                          <p:spTgt spid="14"/>
                                        </p:tgtEl>
                                      </p:cBhvr>
                                      <p:by x="0" y="100000"/>
                                    </p:animScale>
                                  </p:childTnLst>
                                </p:cTn>
                              </p:par>
                              <p:par>
                                <p:cTn id="37" presetID="42" presetClass="path" presetSubtype="0" fill="hold" grpId="1" nodeType="withEffect">
                                  <p:stCondLst>
                                    <p:cond delay="500"/>
                                  </p:stCondLst>
                                  <p:childTnLst>
                                    <p:animMotion origin="layout" path="M -2.5E-6 1.11022E-16 L 0.23611 1.11022E-16 " pathEditMode="relative" ptsTypes="">
                                      <p:cBhvr>
                                        <p:cTn id="38" dur="500" fill="hold"/>
                                        <p:tgtEl>
                                          <p:spTgt spid="13"/>
                                        </p:tgtEl>
                                        <p:attrNameLst>
                                          <p:attrName>ppt_x</p:attrName>
                                          <p:attrName>ppt_y</p:attrName>
                                        </p:attrNameLst>
                                      </p:cBhvr>
                                    </p:animMotion>
                                  </p:childTnLst>
                                </p:cTn>
                              </p:par>
                              <p:par>
                                <p:cTn id="39" presetID="6" presetClass="emph" presetSubtype="0" fill="hold" grpId="2" nodeType="withEffect">
                                  <p:stCondLst>
                                    <p:cond delay="500"/>
                                  </p:stCondLst>
                                  <p:childTnLst>
                                    <p:animScale>
                                      <p:cBhvr>
                                        <p:cTn id="40" dur="500" fill="hold"/>
                                        <p:tgtEl>
                                          <p:spTgt spid="13"/>
                                        </p:tgtEl>
                                      </p:cBhvr>
                                      <p:by x="100000" y="0"/>
                                    </p:animScale>
                                  </p:childTnLst>
                                </p:cTn>
                              </p:par>
                              <p:par>
                                <p:cTn id="41" presetID="42" presetClass="path" presetSubtype="0" fill="hold" grpId="1" nodeType="withEffect">
                                  <p:stCondLst>
                                    <p:cond delay="500"/>
                                  </p:stCondLst>
                                  <p:childTnLst>
                                    <p:animMotion origin="layout" path="M 2.5E-6 1.11022E-16 L 2.5E-6 -0.31505 " pathEditMode="relative" ptsTypes="">
                                      <p:cBhvr>
                                        <p:cTn id="42" dur="500" fill="hold"/>
                                        <p:tgtEl>
                                          <p:spTgt spid="12"/>
                                        </p:tgtEl>
                                        <p:attrNameLst>
                                          <p:attrName>ppt_x</p:attrName>
                                          <p:attrName>ppt_y</p:attrName>
                                        </p:attrNameLst>
                                      </p:cBhvr>
                                    </p:animMotion>
                                  </p:childTnLst>
                                </p:cTn>
                              </p:par>
                              <p:par>
                                <p:cTn id="43" presetID="6" presetClass="emph" presetSubtype="0" fill="hold" grpId="2" nodeType="withEffect">
                                  <p:stCondLst>
                                    <p:cond delay="500"/>
                                  </p:stCondLst>
                                  <p:childTnLst>
                                    <p:animScale>
                                      <p:cBhvr>
                                        <p:cTn id="44" dur="500" fill="hold"/>
                                        <p:tgtEl>
                                          <p:spTgt spid="12"/>
                                        </p:tgtEl>
                                      </p:cBhvr>
                                      <p:by x="0" y="100000"/>
                                    </p:animScale>
                                  </p:childTnLst>
                                </p:cTn>
                              </p:par>
                              <p:par>
                                <p:cTn id="45" presetID="22" presetClass="entr" presetSubtype="4"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2" fill="hold" nodeType="withEffect">
                                  <p:stCondLst>
                                    <p:cond delay="500"/>
                                  </p:stCondLst>
                                  <p:childTnLst>
                                    <p:set>
                                      <p:cBhvr>
                                        <p:cTn id="49" dur="1" fill="hold">
                                          <p:stCondLst>
                                            <p:cond delay="0"/>
                                          </p:stCondLst>
                                        </p:cTn>
                                        <p:tgtEl>
                                          <p:spTgt spid="7"/>
                                        </p:tgtEl>
                                        <p:attrNameLst>
                                          <p:attrName>style.visibility</p:attrName>
                                        </p:attrNameLst>
                                      </p:cBhvr>
                                      <p:to>
                                        <p:strVal val="visible"/>
                                      </p:to>
                                    </p:set>
                                    <p:animEffect transition="in" filter="wipe(right)">
                                      <p:cBhvr>
                                        <p:cTn id="50" dur="500"/>
                                        <p:tgtEl>
                                          <p:spTgt spid="7"/>
                                        </p:tgtEl>
                                      </p:cBhvr>
                                    </p:animEffect>
                                  </p:childTnLst>
                                </p:cTn>
                              </p:par>
                              <p:par>
                                <p:cTn id="51" presetID="22" presetClass="entr" presetSubtype="1" fill="hold" nodeType="with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par>
                                <p:cTn id="54" presetID="22" presetClass="entr" presetSubtype="8" fill="hold" nodeType="withEffect">
                                  <p:stCondLst>
                                    <p:cond delay="50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par>
                          <p:cTn id="57" fill="hold">
                            <p:stCondLst>
                              <p:cond delay="3000"/>
                            </p:stCondLst>
                            <p:childTnLst>
                              <p:par>
                                <p:cTn id="58" presetID="1"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par>
                          <p:cTn id="60" fill="hold">
                            <p:stCondLst>
                              <p:cond delay="3000"/>
                            </p:stCondLst>
                            <p:childTnLst>
                              <p:par>
                                <p:cTn id="61" presetID="6" presetClass="emph" presetSubtype="0" fill="hold" nodeType="afterEffect">
                                  <p:stCondLst>
                                    <p:cond delay="250"/>
                                  </p:stCondLst>
                                  <p:childTnLst>
                                    <p:animScale>
                                      <p:cBhvr>
                                        <p:cTn id="62" dur="500" fill="hold"/>
                                        <p:tgtEl>
                                          <p:spTgt spid="8"/>
                                        </p:tgtEl>
                                      </p:cBhvr>
                                      <p:by x="100000" y="0"/>
                                    </p:animScale>
                                  </p:childTnLst>
                                </p:cTn>
                              </p:par>
                              <p:par>
                                <p:cTn id="63" presetID="6" presetClass="emph" presetSubtype="0" fill="hold" nodeType="withEffect">
                                  <p:stCondLst>
                                    <p:cond delay="250"/>
                                  </p:stCondLst>
                                  <p:childTnLst>
                                    <p:animScale>
                                      <p:cBhvr>
                                        <p:cTn id="64" dur="500" fill="hold"/>
                                        <p:tgtEl>
                                          <p:spTgt spid="7"/>
                                        </p:tgtEl>
                                      </p:cBhvr>
                                      <p:by x="0" y="100000"/>
                                    </p:animScale>
                                  </p:childTnLst>
                                </p:cTn>
                              </p:par>
                              <p:par>
                                <p:cTn id="65" presetID="6" presetClass="emph" presetSubtype="0" fill="hold" nodeType="withEffect">
                                  <p:stCondLst>
                                    <p:cond delay="250"/>
                                  </p:stCondLst>
                                  <p:childTnLst>
                                    <p:animScale>
                                      <p:cBhvr>
                                        <p:cTn id="66" dur="500" fill="hold"/>
                                        <p:tgtEl>
                                          <p:spTgt spid="10"/>
                                        </p:tgtEl>
                                      </p:cBhvr>
                                      <p:by x="100000" y="0"/>
                                    </p:animScale>
                                  </p:childTnLst>
                                </p:cTn>
                              </p:par>
                              <p:par>
                                <p:cTn id="67" presetID="6" presetClass="emph" presetSubtype="0" fill="hold" nodeType="withEffect">
                                  <p:stCondLst>
                                    <p:cond delay="250"/>
                                  </p:stCondLst>
                                  <p:childTnLst>
                                    <p:animScale>
                                      <p:cBhvr>
                                        <p:cTn id="68" dur="500" fill="hold"/>
                                        <p:tgtEl>
                                          <p:spTgt spid="9"/>
                                        </p:tgtEl>
                                      </p:cBhvr>
                                      <p:by x="0" y="100000"/>
                                    </p:animScale>
                                  </p:childTnLst>
                                </p:cTn>
                              </p:par>
                            </p:childTnLst>
                          </p:cTn>
                        </p:par>
                        <p:par>
                          <p:cTn id="69" fill="hold">
                            <p:stCondLst>
                              <p:cond delay="3750"/>
                            </p:stCondLst>
                            <p:childTnLst>
                              <p:par>
                                <p:cTn id="70" presetID="1" presetClass="entr" presetSubtype="0"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childTnLst>
                                </p:cTn>
                              </p:par>
                            </p:childTnLst>
                          </p:cTn>
                        </p:par>
                        <p:par>
                          <p:cTn id="72" fill="hold">
                            <p:stCondLst>
                              <p:cond delay="3750"/>
                            </p:stCondLst>
                            <p:childTnLst>
                              <p:par>
                                <p:cTn id="73" presetID="6" presetClass="emph" presetSubtype="0" fill="hold" grpId="1" nodeType="afterEffect">
                                  <p:stCondLst>
                                    <p:cond delay="0"/>
                                  </p:stCondLst>
                                  <p:childTnLst>
                                    <p:animScale>
                                      <p:cBhvr>
                                        <p:cTn id="74" dur="300" fill="hold"/>
                                        <p:tgtEl>
                                          <p:spTgt spid="5"/>
                                        </p:tgtEl>
                                      </p:cBhvr>
                                      <p:by x="150000" y="150000"/>
                                      <p:from x="0" y="0"/>
                                      <p:to x="110000" y="110000"/>
                                    </p:animScale>
                                  </p:childTnLst>
                                </p:cTn>
                              </p:par>
                            </p:childTnLst>
                          </p:cTn>
                        </p:par>
                        <p:par>
                          <p:cTn id="75" fill="hold">
                            <p:stCondLst>
                              <p:cond delay="4250"/>
                            </p:stCondLst>
                            <p:childTnLst>
                              <p:par>
                                <p:cTn id="76" presetID="6" presetClass="emph" presetSubtype="0" fill="hold" grpId="2" nodeType="afterEffect">
                                  <p:stCondLst>
                                    <p:cond delay="0"/>
                                  </p:stCondLst>
                                  <p:childTnLst>
                                    <p:animScale>
                                      <p:cBhvr>
                                        <p:cTn id="77" dur="150" fill="hold"/>
                                        <p:tgtEl>
                                          <p:spTgt spid="5"/>
                                        </p:tgtEl>
                                      </p:cBhvr>
                                      <p:by x="150000" y="150000"/>
                                      <p:from x="110000" y="110000"/>
                                      <p:to x="100000" y="100000"/>
                                    </p:animScale>
                                  </p:childTnLst>
                                </p:cTn>
                              </p:par>
                            </p:childTnLst>
                          </p:cTn>
                        </p:par>
                        <p:par>
                          <p:cTn id="78" fill="hold">
                            <p:stCondLst>
                              <p:cond delay="4750"/>
                            </p:stCondLst>
                            <p:childTnLst>
                              <p:par>
                                <p:cTn id="79" presetID="6" presetClass="emph" presetSubtype="0" repeatCount="indefinite" fill="hold" grpId="1" nodeType="afterEffect">
                                  <p:stCondLst>
                                    <p:cond delay="500"/>
                                  </p:stCondLst>
                                  <p:childTnLst>
                                    <p:animScale>
                                      <p:cBhvr>
                                        <p:cTn id="80" dur="1250" fill="hold"/>
                                        <p:tgtEl>
                                          <p:spTgt spid="6"/>
                                        </p:tgtEl>
                                      </p:cBhvr>
                                      <p:by x="150000" y="150000"/>
                                      <p:from x="100000" y="100000"/>
                                      <p:to x="110000" y="110000"/>
                                    </p:animScale>
                                  </p:childTnLst>
                                </p:cTn>
                              </p:par>
                              <p:par>
                                <p:cTn id="81" presetID="10" presetClass="exit" presetSubtype="0" repeatCount="9999000" fill="hold" grpId="2" nodeType="withEffect">
                                  <p:stCondLst>
                                    <p:cond delay="500"/>
                                  </p:stCondLst>
                                  <p:childTnLst>
                                    <p:animEffect transition="out" filter="fade">
                                      <p:cBhvr>
                                        <p:cTn id="82" dur="1250"/>
                                        <p:tgtEl>
                                          <p:spTgt spid="6"/>
                                        </p:tgtEl>
                                      </p:cBhvr>
                                    </p:animEffect>
                                    <p:set>
                                      <p:cBhvr>
                                        <p:cTn id="83" dur="1" fill="hold">
                                          <p:stCondLst>
                                            <p:cond delay="1249"/>
                                          </p:stCondLst>
                                        </p:cTn>
                                        <p:tgtEl>
                                          <p:spTgt spid="6"/>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4"/>
                                        </p:tgtEl>
                                        <p:attrNameLst>
                                          <p:attrName>style.visibility</p:attrName>
                                        </p:attrNameLst>
                                      </p:cBhvr>
                                      <p:to>
                                        <p:strVal val="visible"/>
                                      </p:to>
                                    </p:set>
                                  </p:childTnLst>
                                </p:cTn>
                              </p:par>
                              <p:par>
                                <p:cTn id="86" presetID="10" presetClass="exit" presetSubtype="0" fill="hold" grpId="3" nodeType="withEffect">
                                  <p:stCondLst>
                                    <p:cond delay="0"/>
                                  </p:stCondLst>
                                  <p:childTnLst>
                                    <p:animEffect transition="out" filter="fade">
                                      <p:cBhvr>
                                        <p:cTn id="87" dur="500"/>
                                        <p:tgtEl>
                                          <p:spTgt spid="5"/>
                                        </p:tgtEl>
                                      </p:cBhvr>
                                    </p:animEffect>
                                    <p:set>
                                      <p:cBhvr>
                                        <p:cTn id="8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5" grpId="1" bldLvl="0" animBg="1"/>
      <p:bldP spid="5" grpId="2" bldLvl="0" animBg="1"/>
      <p:bldP spid="5" grpId="3" bldLvl="0" animBg="1"/>
      <p:bldP spid="6" grpId="0" bldLvl="0" animBg="1"/>
      <p:bldP spid="6" grpId="1" bldLvl="0" animBg="1"/>
      <p:bldP spid="6" grpId="2" bldLvl="0" animBg="1"/>
      <p:bldP spid="11" grpId="0" bldLvl="0" animBg="1"/>
      <p:bldP spid="11" grpId="1" bldLvl="0" animBg="1"/>
      <p:bldP spid="11" grpId="2" bldLvl="0" animBg="1"/>
      <p:bldP spid="12" grpId="0" bldLvl="0" animBg="1"/>
      <p:bldP spid="12" grpId="1" bldLvl="0" animBg="1"/>
      <p:bldP spid="12" grpId="2" bldLvl="0" animBg="1"/>
      <p:bldP spid="13" grpId="0" bldLvl="0" animBg="1"/>
      <p:bldP spid="13" grpId="1" bldLvl="0" animBg="1"/>
      <p:bldP spid="13" grpId="2" bldLvl="0" animBg="1"/>
      <p:bldP spid="14" grpId="0" bldLvl="0" animBg="1"/>
      <p:bldP spid="14" grpId="1" bldLvl="0" animBg="1"/>
      <p:bldP spid="14"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3620"/>
          <a:stretch>
            <a:fillRect/>
          </a:stretch>
        </p:blipFill>
        <p:spPr>
          <a:xfrm>
            <a:off x="0" y="789940"/>
            <a:ext cx="4250690" cy="3773170"/>
          </a:xfrm>
          <a:prstGeom prst="rect">
            <a:avLst/>
          </a:prstGeom>
        </p:spPr>
      </p:pic>
      <p:sp>
        <p:nvSpPr>
          <p:cNvPr id="6" name="矩形 5"/>
          <p:cNvSpPr/>
          <p:nvPr/>
        </p:nvSpPr>
        <p:spPr>
          <a:xfrm>
            <a:off x="2978150" y="811530"/>
            <a:ext cx="6028055"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bwMode="auto">
          <a:xfrm>
            <a:off x="-48833" y="60486"/>
            <a:ext cx="4420870" cy="1198880"/>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400">
                <a:solidFill>
                  <a:schemeClr val="accent1"/>
                </a:solidFill>
                <a:latin typeface="+mj-ea"/>
                <a:ea typeface="+mj-ea"/>
                <a:sym typeface="+mn-ea"/>
              </a:rPr>
              <a:t>应用背景和现状</a:t>
            </a:r>
            <a:endParaRPr lang="zh-CN" altLang="en-US" sz="2400">
              <a:solidFill>
                <a:schemeClr val="accent1"/>
              </a:solidFill>
              <a:latin typeface="+mj-ea"/>
              <a:ea typeface="+mj-ea"/>
            </a:endParaRPr>
          </a:p>
          <a:p>
            <a:pPr algn="l">
              <a:defRPr/>
            </a:pP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336290" y="1089025"/>
            <a:ext cx="5725160" cy="1322070"/>
          </a:xfrm>
          <a:prstGeom prst="rect">
            <a:avLst/>
          </a:prstGeom>
          <a:noFill/>
        </p:spPr>
        <p:txBody>
          <a:bodyPr wrap="square" rtlCol="0">
            <a:spAutoFit/>
          </a:bodyPr>
          <a:lstStyle/>
          <a:p>
            <a:r>
              <a:rPr lang="en-US" altLang="zh-CN" sz="2000">
                <a:solidFill>
                  <a:schemeClr val="bg1"/>
                </a:solidFill>
                <a:latin typeface="+mj-ea"/>
                <a:sym typeface="+mn-ea"/>
              </a:rPr>
              <a:t>       随着人们的物质生活越来越好，人们开始注重自己的相貌，开始购置化妆品，而拍照时对自己的照片要求也越来越高，在人们疲于修图的时候，美颜软件的出现也变得更有必要。</a:t>
            </a:r>
            <a:endParaRPr lang="zh-CN" altLang="en-US" sz="2400">
              <a:solidFill>
                <a:schemeClr val="bg1"/>
              </a:solidFill>
              <a:latin typeface="+mj-ea"/>
            </a:endParaRPr>
          </a:p>
        </p:txBody>
      </p:sp>
      <p:sp>
        <p:nvSpPr>
          <p:cNvPr id="2" name="文本框 1"/>
          <p:cNvSpPr txBox="1"/>
          <p:nvPr/>
        </p:nvSpPr>
        <p:spPr>
          <a:xfrm>
            <a:off x="4457700" y="2921000"/>
            <a:ext cx="4548505" cy="1630045"/>
          </a:xfrm>
          <a:prstGeom prst="rect">
            <a:avLst/>
          </a:prstGeom>
          <a:noFill/>
        </p:spPr>
        <p:txBody>
          <a:bodyPr wrap="square" rtlCol="0">
            <a:spAutoFit/>
          </a:bodyPr>
          <a:p>
            <a:pPr algn="l"/>
            <a:r>
              <a:rPr lang="en-US" altLang="zh-CN" sz="2000"/>
              <a:t>	</a:t>
            </a:r>
            <a:r>
              <a:rPr lang="zh-CN" altLang="en-US" sz="2000"/>
              <a:t>美颜技术最初就是从磨皮和美白开始的，因为自古以来，人们对美的概念都是“一白遮百丑”。美颜相机诞生之初，人们通过美白磨皮的功能，获得好肤色，立即提升颜值的整体气质。</a:t>
            </a:r>
            <a:endParaRPr lang="zh-CN" altLang="en-US" sz="2000"/>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a:off x="20382" y="-16984"/>
            <a:ext cx="5137150" cy="891540"/>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400">
                <a:solidFill>
                  <a:schemeClr val="accent1"/>
                </a:solidFill>
                <a:latin typeface="+mj-ea"/>
                <a:ea typeface="+mj-ea"/>
                <a:sym typeface="+mn-ea"/>
              </a:rPr>
              <a:t>应用背景和现状</a:t>
            </a:r>
            <a:endParaRPr lang="zh-CN" altLang="en-US" sz="2800">
              <a:solidFill>
                <a:schemeClr val="accent1"/>
              </a:solidFill>
              <a:latin typeface="+mj-ea"/>
              <a:ea typeface="+mj-ea"/>
              <a:sym typeface="+mn-ea"/>
            </a:endParaRPr>
          </a:p>
          <a:p>
            <a:pPr algn="l">
              <a:defRPr/>
            </a:pPr>
            <a:r>
              <a:rPr lang="zh-CN" altLang="en-US" sz="2800">
                <a:solidFill>
                  <a:schemeClr val="accent1"/>
                </a:solidFill>
                <a:latin typeface="+mj-ea"/>
                <a:ea typeface="+mj-ea"/>
                <a:sym typeface="+mn-ea"/>
              </a:rPr>
              <a:t>                                               </a:t>
            </a:r>
            <a:endParaRPr lang="zh-CN" altLang="en-US" sz="2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89610" y="1049655"/>
            <a:ext cx="7940040" cy="3784600"/>
          </a:xfrm>
          <a:prstGeom prst="rect">
            <a:avLst/>
          </a:prstGeom>
          <a:noFill/>
        </p:spPr>
        <p:txBody>
          <a:bodyPr wrap="square" rtlCol="0">
            <a:spAutoFit/>
          </a:bodyPr>
          <a:p>
            <a:pPr algn="l"/>
            <a:r>
              <a:rPr lang="en-US" altLang="zh-CN" sz="2400"/>
              <a:t>	</a:t>
            </a:r>
            <a:r>
              <a:rPr lang="zh-CN" altLang="en-US" sz="2400"/>
              <a:t>目前最新的美颜技术，不再局限于脸部的识别，又把目标放在了全身上，加入了骨骼点识别技术，结合大数据来算出黄金比例，智能调整身材，做到瘦全身的效果。也就是说未来的视频美颜技术，包括全身上下，不仅仅只是换个发型和妆容，以后想换哪里就换哪里，想瘦哪里就瘦哪里！</a:t>
            </a:r>
            <a:endParaRPr lang="zh-CN" altLang="en-US" sz="2400"/>
          </a:p>
          <a:p>
            <a:pPr algn="l"/>
            <a:r>
              <a:rPr lang="en-US" altLang="zh-CN" sz="2400"/>
              <a:t>	</a:t>
            </a:r>
            <a:r>
              <a:rPr lang="zh-CN" altLang="en-US" sz="2400"/>
              <a:t>简言概之，美颜技术的发展经历了从平面到立体，从静态到动态，从局部到全身的演变历程。未来美颜的发展方向或许是如何让美颜技术实现更加真实自然的效果，在力求还原真实的同时来实现美颜最佳的效果。</a:t>
            </a:r>
            <a:endParaRPr lang="zh-CN" altLang="en-US" sz="2400"/>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2702561" y="2162863"/>
            <a:ext cx="3738880" cy="521970"/>
          </a:xfrm>
          <a:prstGeom prst="rect">
            <a:avLst/>
          </a:prstGeom>
          <a:noFill/>
        </p:spPr>
        <p:txBody>
          <a:bodyPr wrap="none">
            <a:spAutoFit/>
          </a:bodyPr>
          <a:lstStyle/>
          <a:p>
            <a:pPr algn="l">
              <a:defRPr/>
            </a:pPr>
            <a:r>
              <a:rPr lang="zh-CN" altLang="en-US" sz="2800">
                <a:solidFill>
                  <a:schemeClr val="accent1"/>
                </a:solidFill>
                <a:latin typeface="+mj-ea"/>
                <a:ea typeface="+mj-ea"/>
                <a:sym typeface="+mn-ea"/>
              </a:rPr>
              <a:t>设计思路以及功能介绍</a:t>
            </a:r>
            <a:endParaRPr lang="en-US" altLang="zh-CN" sz="28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Freeform 10"/>
          <p:cNvSpPr>
            <a:spLocks noEditPoints="1"/>
          </p:cNvSpPr>
          <p:nvPr/>
        </p:nvSpPr>
        <p:spPr bwMode="auto">
          <a:xfrm>
            <a:off x="4350419" y="682601"/>
            <a:ext cx="443161" cy="501780"/>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8" name="圆角矩形 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720090" y="1318260"/>
            <a:ext cx="7942580" cy="320865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lumMod val="85000"/>
                  <a:lumOff val="15000"/>
                </a:schemeClr>
              </a:solidFill>
            </a:endParaRPr>
          </a:p>
        </p:txBody>
      </p:sp>
      <p:sp>
        <p:nvSpPr>
          <p:cNvPr id="9" name="椭圆 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296370" y="1657481"/>
            <a:ext cx="423556" cy="423557"/>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0" name="椭圆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440786" y="1418852"/>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1" name="椭圆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827051" y="1111717"/>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7361712" y="4112165"/>
            <a:ext cx="700997" cy="63202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3" name="椭圆 1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155042" y="4581435"/>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4" name="椭圆 1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062709" y="4056586"/>
            <a:ext cx="158914" cy="158914"/>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5" name="矩形 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435518" y="1949401"/>
            <a:ext cx="6346774" cy="368300"/>
          </a:xfrm>
          <a:prstGeom prst="rect">
            <a:avLst/>
          </a:prstGeom>
        </p:spPr>
        <p:txBody>
          <a:bodyPr wrap="square">
            <a:spAutoFit/>
          </a:bodyPr>
          <a:lstStyle/>
          <a:p>
            <a:pPr>
              <a:lnSpc>
                <a:spcPct val="150000"/>
              </a:lnSpc>
            </a:pPr>
            <a:r>
              <a:rPr lang="zh-CN" altLang="en-US" sz="1200">
                <a:solidFill>
                  <a:schemeClr val="tx1">
                    <a:lumMod val="85000"/>
                    <a:lumOff val="15000"/>
                  </a:schemeClr>
                </a:solidFill>
                <a:latin typeface="+mj-ea"/>
                <a:ea typeface="+mj-ea"/>
              </a:rPr>
              <a:t>       </a:t>
            </a:r>
            <a:endParaRPr lang="zh-CN" altLang="en-US" sz="1200">
              <a:solidFill>
                <a:schemeClr val="tx1">
                  <a:lumMod val="85000"/>
                  <a:lumOff val="15000"/>
                </a:schemeClr>
              </a:solidFill>
              <a:latin typeface="+mj-ea"/>
              <a:ea typeface="+mj-ea"/>
            </a:endParaRPr>
          </a:p>
        </p:txBody>
      </p:sp>
      <p:sp>
        <p:nvSpPr>
          <p:cNvPr id="16" name="矩形 1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091565" y="1657350"/>
            <a:ext cx="7322185" cy="368300"/>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mj-ea"/>
                <a:ea typeface="+mj-ea"/>
              </a:rPr>
              <a:t>               </a:t>
            </a:r>
            <a:endParaRPr lang="zh-CN" altLang="en-US" sz="2800" b="1">
              <a:solidFill>
                <a:schemeClr val="tx1"/>
              </a:solidFill>
              <a:latin typeface="华文宋体" panose="02010600040101010101" charset="-122"/>
              <a:ea typeface="华文宋体" panose="02010600040101010101" charset="-122"/>
              <a:cs typeface="华文宋体" panose="02010600040101010101" charset="-122"/>
            </a:endParaRPr>
          </a:p>
        </p:txBody>
      </p:sp>
      <p:grpSp>
        <p:nvGrpSpPr>
          <p:cNvPr id="17" name="组合 1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p:nvPr/>
        </p:nvGrpSpPr>
        <p:grpSpPr>
          <a:xfrm>
            <a:off x="647065" y="962660"/>
            <a:ext cx="1313815" cy="1118235"/>
            <a:chOff x="758944" y="841266"/>
            <a:chExt cx="1207803" cy="1088968"/>
          </a:xfrm>
          <a:solidFill>
            <a:schemeClr val="accent1"/>
          </a:solidFill>
          <a:effectLst/>
        </p:grpSpPr>
        <p:sp>
          <p:nvSpPr>
            <p:cNvPr id="18" name="Freeform 5"/>
            <p:cNvSpPr/>
            <p:nvPr/>
          </p:nvSpPr>
          <p:spPr bwMode="auto">
            <a:xfrm>
              <a:off x="758944" y="841266"/>
              <a:ext cx="1207803" cy="10889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9" name="TextBox 156"/>
            <p:cNvSpPr txBox="1"/>
            <p:nvPr/>
          </p:nvSpPr>
          <p:spPr>
            <a:xfrm>
              <a:off x="923646" y="924364"/>
              <a:ext cx="880940" cy="897888"/>
            </a:xfrm>
            <a:prstGeom prst="rect">
              <a:avLst/>
            </a:prstGeom>
            <a:grpFill/>
          </p:spPr>
          <p:txBody>
            <a:bodyPr wrap="square" rtlCol="0">
              <a:spAutoFit/>
            </a:bodyPr>
            <a:lstStyle/>
            <a:p>
              <a:pPr algn="ctr"/>
              <a:r>
                <a:rPr lang="zh-CN" altLang="en-US" sz="2700" b="1" dirty="0">
                  <a:solidFill>
                    <a:schemeClr val="bg1"/>
                  </a:solidFill>
                  <a:latin typeface="幼圆" panose="02010509060101010101" charset="-122"/>
                  <a:ea typeface="幼圆" panose="02010509060101010101" charset="-122"/>
                </a:rPr>
                <a:t>设计</a:t>
              </a:r>
              <a:r>
                <a:rPr lang="zh-CN" altLang="en-US" sz="2700" b="1" dirty="0">
                  <a:solidFill>
                    <a:schemeClr val="bg1"/>
                  </a:solidFill>
                  <a:latin typeface="幼圆" panose="02010509060101010101" charset="-122"/>
                  <a:ea typeface="幼圆" panose="02010509060101010101" charset="-122"/>
                </a:rPr>
                <a:t>思路</a:t>
              </a:r>
              <a:endParaRPr lang="zh-CN" altLang="en-US" sz="2700" b="1" dirty="0">
                <a:solidFill>
                  <a:schemeClr val="bg1"/>
                </a:solidFill>
                <a:latin typeface="幼圆" panose="02010509060101010101" charset="-122"/>
                <a:ea typeface="幼圆" panose="02010509060101010101" charset="-122"/>
              </a:endParaRPr>
            </a:p>
          </p:txBody>
        </p:sp>
      </p:grpSp>
      <p:sp>
        <p:nvSpPr>
          <p:cNvPr id="4" name="矩形 3"/>
          <p:cNvSpPr/>
          <p:nvPr/>
        </p:nvSpPr>
        <p:spPr bwMode="auto">
          <a:xfrm>
            <a:off x="182245" y="34925"/>
            <a:ext cx="8740775" cy="460375"/>
          </a:xfrm>
          <a:prstGeom prst="rect">
            <a:avLst/>
          </a:prstGeom>
          <a:noFill/>
        </p:spPr>
        <p:txBody>
          <a:bodyPr wrap="squar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二部分：</a:t>
            </a:r>
            <a:r>
              <a:rPr lang="zh-CN" altLang="en-US" sz="2400">
                <a:solidFill>
                  <a:schemeClr val="accent1"/>
                </a:solidFill>
                <a:latin typeface="+mj-ea"/>
                <a:ea typeface="+mj-ea"/>
                <a:sym typeface="+mn-ea"/>
              </a:rPr>
              <a:t>设计思路以及功能介绍</a:t>
            </a:r>
            <a:endPar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文本框 99"/>
          <p:cNvSpPr txBox="1"/>
          <p:nvPr/>
        </p:nvSpPr>
        <p:spPr>
          <a:xfrm>
            <a:off x="938530" y="2080895"/>
            <a:ext cx="6562725" cy="2245360"/>
          </a:xfrm>
          <a:prstGeom prst="rect">
            <a:avLst/>
          </a:prstGeom>
          <a:noFill/>
          <a:ln w="9525">
            <a:noFill/>
          </a:ln>
        </p:spPr>
        <p:txBody>
          <a:bodyPr wrap="square">
            <a:spAutoFit/>
          </a:bodyPr>
          <a:p>
            <a:pPr indent="304800"/>
            <a:r>
              <a:rPr lang="zh-CN" sz="2800" b="0">
                <a:ea typeface="宋体" panose="02010600030101010101" pitchFamily="2" charset="-122"/>
              </a:rPr>
              <a:t>作为一个美颜相机，首先要抓取照片、获取人脸，对图像进行处理使其变得满足需求，若不能满足需求，则返回图像处理界面继续处理，直到满足需求再输出图像。</a:t>
            </a:r>
            <a:endParaRPr lang="zh-CN" altLang="en-US" sz="2800"/>
          </a:p>
        </p:txBody>
      </p:sp>
      <p:pic>
        <p:nvPicPr>
          <p:cNvPr id="2" name="图片 1" descr="IMG_256"/>
          <p:cNvPicPr>
            <a:picLocks noChangeAspect="1"/>
          </p:cNvPicPr>
          <p:nvPr/>
        </p:nvPicPr>
        <p:blipFill>
          <a:blip r:embed="rId2"/>
          <a:stretch>
            <a:fillRect/>
          </a:stretch>
        </p:blipFill>
        <p:spPr>
          <a:xfrm>
            <a:off x="7183755" y="0"/>
            <a:ext cx="1916430" cy="4018280"/>
          </a:xfrm>
          <a:prstGeom prst="rect">
            <a:avLst/>
          </a:prstGeom>
          <a:noFill/>
          <a:ln w="9525">
            <a:noFill/>
          </a:ln>
        </p:spPr>
      </p:pic>
      <p:sp>
        <p:nvSpPr>
          <p:cNvPr id="3" name="文本框 2"/>
          <p:cNvSpPr txBox="1"/>
          <p:nvPr/>
        </p:nvSpPr>
        <p:spPr>
          <a:xfrm>
            <a:off x="7964805" y="2505075"/>
            <a:ext cx="354965" cy="299085"/>
          </a:xfrm>
          <a:prstGeom prst="rect">
            <a:avLst/>
          </a:prstGeom>
          <a:noFill/>
        </p:spPr>
        <p:txBody>
          <a:bodyPr wrap="none" rtlCol="0">
            <a:spAutoFit/>
          </a:bodyPr>
          <a:p>
            <a:r>
              <a:rPr lang="zh-CN" altLang="en-US" b="1"/>
              <a:t>是</a:t>
            </a:r>
            <a:endParaRPr lang="zh-CN" altLang="en-US" b="1"/>
          </a:p>
        </p:txBody>
      </p:sp>
      <p:sp>
        <p:nvSpPr>
          <p:cNvPr id="5" name="文本框 4"/>
          <p:cNvSpPr txBox="1"/>
          <p:nvPr/>
        </p:nvSpPr>
        <p:spPr>
          <a:xfrm>
            <a:off x="8413750" y="1859915"/>
            <a:ext cx="354965" cy="299085"/>
          </a:xfrm>
          <a:prstGeom prst="rect">
            <a:avLst/>
          </a:prstGeom>
          <a:noFill/>
        </p:spPr>
        <p:txBody>
          <a:bodyPr wrap="none" rtlCol="0">
            <a:spAutoFit/>
          </a:bodyPr>
          <a:p>
            <a:r>
              <a:rPr lang="zh-CN" altLang="en-US" b="1"/>
              <a:t>否</a:t>
            </a:r>
            <a:endParaRPr lang="zh-CN" altLang="en-US"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90232" y="205901"/>
            <a:ext cx="4754880" cy="460375"/>
          </a:xfrm>
          <a:prstGeom prst="rect">
            <a:avLst/>
          </a:prstGeom>
          <a:noFill/>
        </p:spPr>
        <p:txBody>
          <a:bodyPr wrap="none">
            <a:spAutoFit/>
          </a:bodyPr>
          <a:lstStyle/>
          <a:p>
            <a:pPr algn="l">
              <a:defRPr/>
            </a:pP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a:t>
            </a:r>
            <a:r>
              <a:rPr lang="zh-CN" altLang="en-US" sz="2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二部分：</a:t>
            </a:r>
            <a:r>
              <a:rPr lang="zh-CN" altLang="en-US" sz="2400">
                <a:solidFill>
                  <a:schemeClr val="accent1"/>
                </a:solidFill>
                <a:latin typeface="+mj-ea"/>
                <a:ea typeface="+mj-ea"/>
                <a:sym typeface="+mn-ea"/>
              </a:rPr>
              <a:t>设计思路以及功能介绍</a:t>
            </a:r>
            <a:endParaRPr lang="zh-CN" altLang="en-US" sz="1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圆角矩形 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720090" y="1318260"/>
            <a:ext cx="7942580" cy="320865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lumMod val="85000"/>
                  <a:lumOff val="15000"/>
                </a:schemeClr>
              </a:solidFill>
            </a:endParaRPr>
          </a:p>
        </p:txBody>
      </p:sp>
      <p:sp>
        <p:nvSpPr>
          <p:cNvPr id="9" name="椭圆 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296370" y="1657481"/>
            <a:ext cx="423556" cy="423557"/>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0" name="椭圆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440786" y="1418852"/>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1" name="椭圆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827051" y="1111717"/>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7361712" y="4112165"/>
            <a:ext cx="700997" cy="63202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3" name="椭圆 1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155042" y="4581435"/>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4" name="椭圆 1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062709" y="4056586"/>
            <a:ext cx="158914" cy="158914"/>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5" name="矩形 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435518" y="1949401"/>
            <a:ext cx="6346774" cy="368300"/>
          </a:xfrm>
          <a:prstGeom prst="rect">
            <a:avLst/>
          </a:prstGeom>
        </p:spPr>
        <p:txBody>
          <a:bodyPr wrap="square">
            <a:spAutoFit/>
          </a:bodyPr>
          <a:lstStyle/>
          <a:p>
            <a:pPr>
              <a:lnSpc>
                <a:spcPct val="150000"/>
              </a:lnSpc>
            </a:pPr>
            <a:r>
              <a:rPr lang="zh-CN" altLang="en-US" sz="1200">
                <a:solidFill>
                  <a:schemeClr val="tx1">
                    <a:lumMod val="85000"/>
                    <a:lumOff val="15000"/>
                  </a:schemeClr>
                </a:solidFill>
                <a:latin typeface="+mj-ea"/>
                <a:ea typeface="+mj-ea"/>
              </a:rPr>
              <a:t>       </a:t>
            </a:r>
            <a:endParaRPr lang="zh-CN" altLang="en-US" sz="1200">
              <a:solidFill>
                <a:schemeClr val="tx1">
                  <a:lumMod val="85000"/>
                  <a:lumOff val="15000"/>
                </a:schemeClr>
              </a:solidFill>
              <a:latin typeface="+mj-ea"/>
              <a:ea typeface="+mj-ea"/>
            </a:endParaRPr>
          </a:p>
        </p:txBody>
      </p:sp>
      <p:sp>
        <p:nvSpPr>
          <p:cNvPr id="16" name="矩形 1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168400" y="1354455"/>
            <a:ext cx="7322185" cy="2861310"/>
          </a:xfrm>
          <a:prstGeom prst="rect">
            <a:avLst/>
          </a:prstGeom>
        </p:spPr>
        <p:txBody>
          <a:bodyPr wrap="square">
            <a:spAutoFit/>
          </a:bodyPr>
          <a:lstStyle/>
          <a:p>
            <a:pPr lvl="0">
              <a:lnSpc>
                <a:spcPct val="150000"/>
              </a:lnSpc>
            </a:pPr>
            <a:r>
              <a:rPr lang="zh-CN" altLang="en-US" sz="20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凸透镜：给图像局部造成放大效果</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磨皮：对图像进行先模糊后锐化</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怀旧滤镜：转为灰度图像并增大曝光</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饱和度调整：调整照片饱和度</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亮度调整：调整照片亮度</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r>
              <a:rPr lang="en-US" altLang="zh-CN" sz="2000" b="1">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rPr>
              <a:t>美白：对人脸进行肤色检测，整体美白，再融入原图</a:t>
            </a:r>
            <a:endParaRPr lang="zh-CN" altLang="en-US" sz="2000" b="1">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7" name="组合 1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p:nvPr/>
        </p:nvGrpSpPr>
        <p:grpSpPr>
          <a:xfrm>
            <a:off x="626428" y="962660"/>
            <a:ext cx="1168964" cy="1118235"/>
            <a:chOff x="758944" y="841266"/>
            <a:chExt cx="1207803" cy="1088968"/>
          </a:xfrm>
          <a:solidFill>
            <a:schemeClr val="accent1"/>
          </a:solidFill>
          <a:effectLst/>
        </p:grpSpPr>
        <p:sp>
          <p:nvSpPr>
            <p:cNvPr id="18" name="Freeform 5"/>
            <p:cNvSpPr/>
            <p:nvPr/>
          </p:nvSpPr>
          <p:spPr bwMode="auto">
            <a:xfrm>
              <a:off x="758944" y="841266"/>
              <a:ext cx="1207803" cy="10889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9" name="TextBox 156"/>
            <p:cNvSpPr txBox="1"/>
            <p:nvPr/>
          </p:nvSpPr>
          <p:spPr>
            <a:xfrm>
              <a:off x="896068" y="937115"/>
              <a:ext cx="932971" cy="897888"/>
            </a:xfrm>
            <a:prstGeom prst="rect">
              <a:avLst/>
            </a:prstGeom>
            <a:grpFill/>
          </p:spPr>
          <p:txBody>
            <a:bodyPr wrap="square" rtlCol="0">
              <a:spAutoFit/>
            </a:bodyPr>
            <a:lstStyle/>
            <a:p>
              <a:pPr algn="ctr"/>
              <a:r>
                <a:rPr lang="zh-CN" altLang="en-US" sz="2700" b="1" dirty="0">
                  <a:solidFill>
                    <a:schemeClr val="bg1"/>
                  </a:solidFill>
                  <a:latin typeface="幼圆" panose="02010509060101010101" charset="-122"/>
                  <a:ea typeface="幼圆" panose="02010509060101010101" charset="-122"/>
                </a:rPr>
                <a:t>功能</a:t>
              </a:r>
              <a:r>
                <a:rPr lang="zh-CN" altLang="en-US" sz="2700" b="1" dirty="0">
                  <a:solidFill>
                    <a:schemeClr val="bg1"/>
                  </a:solidFill>
                  <a:latin typeface="幼圆" panose="02010509060101010101" charset="-122"/>
                  <a:ea typeface="幼圆" panose="02010509060101010101" charset="-122"/>
                </a:rPr>
                <a:t>介绍</a:t>
              </a:r>
              <a:endParaRPr lang="zh-CN" altLang="en-US" sz="2700" b="1" dirty="0">
                <a:solidFill>
                  <a:schemeClr val="bg1"/>
                </a:solidFill>
                <a:latin typeface="幼圆" panose="02010509060101010101" charset="-122"/>
                <a:ea typeface="幼圆" panose="0201050906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tags/tag1.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0.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6"/>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1.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7"/>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2.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0"/>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3.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4.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5.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6.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4"/>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7.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5"/>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8.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6"/>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19.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57"/>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0.xml><?xml version="1.0" encoding="utf-8"?>
<p:tagLst xmlns:p="http://schemas.openxmlformats.org/presentationml/2006/main">
  <p:tag name="PA" val="v4.2.4"/>
  <p:tag name="SCENECOLOR-FILL" val="Color_Theme"/>
  <p:tag name="SCENECOLOR-FILL-VALUE" val="3"/>
  <p:tag name="SCENESHAPETYPE" val="SceneShape"/>
  <p:tag name="SCENESHAPESUBTYPE" val="SceneSimpleShape"/>
  <p:tag name="POCKET_APPLY_TIME" val="2021年5月8日"/>
  <p:tag name="POCKET_APPLY_TYPE" val="Slide"/>
  <p:tag name="APPLYORDER" val="任意多边形 178"/>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1.xml><?xml version="1.0" encoding="utf-8"?>
<p:tagLst xmlns:p="http://schemas.openxmlformats.org/presentationml/2006/main">
  <p:tag name="PA" val="v4.2.4"/>
  <p:tag name="SCENECOLOR-FILL" val="Color_Theme"/>
  <p:tag name="SCENECOLOR-FILL-VALUE" val="4"/>
  <p:tag name="SCENESHAPETYPE" val="SceneShape"/>
  <p:tag name="SCENESHAPESUBTYPE" val="SceneSimpleShape"/>
  <p:tag name="POCKET_APPLY_TIME" val="2021年5月8日"/>
  <p:tag name="POCKET_APPLY_TYPE" val="Slide"/>
  <p:tag name="APPLYORDER" val="任意多边形 179"/>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2.xml><?xml version="1.0" encoding="utf-8"?>
<p:tagLst xmlns:p="http://schemas.openxmlformats.org/presentationml/2006/main">
  <p:tag name="PA" val="v4.2.4"/>
  <p:tag name="SCENECOLOR-FILL" val="Color_Theme"/>
  <p:tag name="SCENECOLOR-FILL-VALUE" val="5"/>
  <p:tag name="SCENESHAPETYPE" val="SceneShape"/>
  <p:tag name="SCENESHAPESUBTYPE" val="SceneSimpleShape"/>
  <p:tag name="POCKET_APPLY_TIME" val="2021年5月8日"/>
  <p:tag name="POCKET_APPLY_TYPE" val="Slide"/>
  <p:tag name="APPLYORDER" val="任意多边形 180"/>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3.xml><?xml version="1.0" encoding="utf-8"?>
<p:tagLst xmlns:p="http://schemas.openxmlformats.org/presentationml/2006/main">
  <p:tag name="PA" val="v4.2.4"/>
  <p:tag name="SCENECOLOR-FILL" val="Color_Theme"/>
  <p:tag name="SCENECOLOR-FILL-VALUE" val="6"/>
  <p:tag name="SCENESHAPETYPE" val="SceneShape"/>
  <p:tag name="SCENESHAPESUBTYPE" val="SceneSimpleShape"/>
  <p:tag name="POCKET_APPLY_TIME" val="2021年5月8日"/>
  <p:tag name="POCKET_APPLY_TYPE" val="Slide"/>
  <p:tag name="APPLYORDER" val="任意多边形 18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4.xml><?xml version="1.0" encoding="utf-8"?>
<p:tagLst xmlns:p="http://schemas.openxmlformats.org/presentationml/2006/main">
  <p:tag name="PA" val="v4.2.4"/>
  <p:tag name="SCENECOLOR-FILL" val="Color_Theme"/>
  <p:tag name="SCENECOLOR-FILL-VALUE" val="7"/>
  <p:tag name="SCENESHAPETYPE" val="SceneShape"/>
  <p:tag name="SCENESHAPESUBTYPE" val="SceneSimpleShape"/>
  <p:tag name="POCKET_APPLY_TIME" val="2021年5月8日"/>
  <p:tag name="POCKET_APPLY_TYPE" val="Slide"/>
  <p:tag name="APPLYORDER" val="任意多边形 18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5.xml><?xml version="1.0" encoding="utf-8"?>
<p:tagLst xmlns:p="http://schemas.openxmlformats.org/presentationml/2006/main">
  <p:tag name="PA" val="v4.2.4"/>
  <p:tag name="SCENECOLOR-FILL" val="Color_Theme"/>
  <p:tag name="SCENECOLOR-FILL-VALUE" val="8"/>
  <p:tag name="SCENESHAPETYPE" val="SceneShape"/>
  <p:tag name="SCENESHAPESUBTYPE" val="SceneSimpleShape"/>
  <p:tag name="POCKET_APPLY_TIME" val="2021年5月8日"/>
  <p:tag name="POCKET_APPLY_TYPE" val="Slide"/>
  <p:tag name="APPLYORDER" val="任意多边形 18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6.xml><?xml version="1.0" encoding="utf-8"?>
<p:tagLst xmlns:p="http://schemas.openxmlformats.org/presentationml/2006/main">
  <p:tag name="PA" val="v4.2.4"/>
  <p:tag name="SCENECOLOR-FILL" val="Color_Theme"/>
  <p:tag name="SCENECOLOR-FILL-VALUE" val="9"/>
  <p:tag name="SCENESHAPETYPE" val="SceneShape"/>
  <p:tag name="SCENESHAPESUBTYPE" val="SceneSimpleShape"/>
  <p:tag name="POCKET_APPLY_TIME" val="2021年5月8日"/>
  <p:tag name="POCKET_APPLY_TYPE" val="Slide"/>
  <p:tag name="APPLYORDER" val="任意多边形 184"/>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7.xml><?xml version="1.0" encoding="utf-8"?>
<p:tagLst xmlns:p="http://schemas.openxmlformats.org/presentationml/2006/main">
  <p:tag name="PA" val="v4.2.4"/>
  <p:tag name="SCENECOLOR-FILL" val="Color_Theme"/>
  <p:tag name="SCENECOLOR-FILL-VALUE" val="10"/>
  <p:tag name="SCENESHAPETYPE" val="SceneShape"/>
  <p:tag name="SCENESHAPESUBTYPE" val="SceneSimpleShape"/>
  <p:tag name="POCKET_APPLY_TIME" val="2021年5月8日"/>
  <p:tag name="POCKET_APPLY_TYPE" val="Slide"/>
  <p:tag name="APPLYORDER" val="任意多边形 185"/>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8.xml><?xml version="1.0" encoding="utf-8"?>
<p:tagLst xmlns:p="http://schemas.openxmlformats.org/presentationml/2006/main">
  <p:tag name="PA" val="v4.2.4"/>
  <p:tag name="SCENECOLOR-FILL" val="Color_Theme"/>
  <p:tag name="SCENECOLOR-FILL-VALUE" val="11"/>
  <p:tag name="SCENESHAPETYPE" val="SceneShape"/>
  <p:tag name="SCENESHAPESUBTYPE" val="SceneSimpleShape"/>
  <p:tag name="POCKET_APPLY_TIME" val="2021年5月8日"/>
  <p:tag name="POCKET_APPLY_TYPE" val="Slide"/>
  <p:tag name="APPLYORDER" val="任意多边形 186"/>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29.xml><?xml version="1.0" encoding="utf-8"?>
<p:tagLst xmlns:p="http://schemas.openxmlformats.org/presentationml/2006/main">
  <p:tag name="PA" val="v4.2.4"/>
  <p:tag name="SCENECOLOR-FILL" val="Color_Theme"/>
  <p:tag name="SCENECOLOR-FILL-VALUE" val="12"/>
  <p:tag name="SCENESHAPETYPE" val="SceneShape"/>
  <p:tag name="SCENESHAPESUBTYPE" val="SceneSimpleShape"/>
  <p:tag name="POCKET_APPLY_TIME" val="2021年5月8日"/>
  <p:tag name="POCKET_APPLY_TYPE" val="Slide"/>
  <p:tag name="APPLYORDER" val="任意多边形 187"/>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0.xml><?xml version="1.0" encoding="utf-8"?>
<p:tagLst xmlns:p="http://schemas.openxmlformats.org/presentationml/2006/main">
  <p:tag name="PA" val="v4.2.4"/>
  <p:tag name="SCENECOLOR-FILL" val="Color_Theme"/>
  <p:tag name="SCENECOLOR-FILL-VALUE" val="13"/>
  <p:tag name="SCENESHAPETYPE" val="SceneShape"/>
  <p:tag name="SCENESHAPESUBTYPE" val="SceneSimpleShape"/>
  <p:tag name="POCKET_APPLY_TIME" val="2021年5月8日"/>
  <p:tag name="POCKET_APPLY_TYPE" val="Slide"/>
  <p:tag name="APPLYORDER" val="任意多边形 188"/>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1.xml><?xml version="1.0" encoding="utf-8"?>
<p:tagLst xmlns:p="http://schemas.openxmlformats.org/presentationml/2006/main">
  <p:tag name="PA" val="v4.2.4"/>
  <p:tag name="SCENECOLOR-FILL" val="Color_Theme"/>
  <p:tag name="SCENECOLOR-FILL-VALUE" val="14"/>
  <p:tag name="SCENESHAPETYPE" val="SceneShape"/>
  <p:tag name="SCENESHAPESUBTYPE" val="SceneSimpleShape"/>
  <p:tag name="POCKET_APPLY_TIME" val="2021年5月8日"/>
  <p:tag name="POCKET_APPLY_TYPE" val="Slide"/>
  <p:tag name="APPLYORDER" val="任意多边形 189"/>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2.xml><?xml version="1.0" encoding="utf-8"?>
<p:tagLst xmlns:p="http://schemas.openxmlformats.org/presentationml/2006/main">
  <p:tag name="PA" val="v4.2.4"/>
  <p:tag name="SCENECOLOR-FILL" val="Color_Theme"/>
  <p:tag name="SCENECOLOR-FILL-VALUE" val="15"/>
  <p:tag name="SCENESHAPETYPE" val="SceneShape"/>
  <p:tag name="SCENESHAPESUBTYPE" val="SceneSimpleShape"/>
  <p:tag name="POCKET_APPLY_TIME" val="2021年5月8日"/>
  <p:tag name="POCKET_APPLY_TYPE" val="Slide"/>
  <p:tag name="APPLYORDER" val="任意多边形 190"/>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3.xml><?xml version="1.0" encoding="utf-8"?>
<p:tagLst xmlns:p="http://schemas.openxmlformats.org/presentationml/2006/main">
  <p:tag name="PA" val="v4.2.4"/>
  <p:tag name="SCENECOLOR-FILL" val="Color_Theme"/>
  <p:tag name="SCENECOLOR-FILL-VALUE" val="16"/>
  <p:tag name="SCENESHAPETYPE" val="SceneShape"/>
  <p:tag name="SCENESHAPESUBTYPE" val="SceneSimpleShape"/>
  <p:tag name="POCKET_APPLY_TIME" val="2021年5月8日"/>
  <p:tag name="POCKET_APPLY_TYPE" val="Slide"/>
  <p:tag name="APPLYORDER" val="任意多边形 19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4.xml><?xml version="1.0" encoding="utf-8"?>
<p:tagLst xmlns:p="http://schemas.openxmlformats.org/presentationml/2006/main">
  <p:tag name="PA" val="v4.2.4"/>
  <p:tag name="SCENECOLOR-FILL" val="Color_Theme"/>
  <p:tag name="SCENECOLOR-FILL-VALUE" val="17"/>
  <p:tag name="SCENESHAPETYPE" val="SceneShape"/>
  <p:tag name="SCENESHAPESUBTYPE" val="SceneSimpleShape"/>
  <p:tag name="POCKET_APPLY_TIME" val="2021年5月8日"/>
  <p:tag name="POCKET_APPLY_TYPE" val="Slide"/>
  <p:tag name="APPLYORDER" val="任意多边形 19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5.xml><?xml version="1.0" encoding="utf-8"?>
<p:tagLst xmlns:p="http://schemas.openxmlformats.org/presentationml/2006/main">
  <p:tag name="PA" val="v4.2.4"/>
  <p:tag name="SCENECOLOR-FILL" val="Color_Theme"/>
  <p:tag name="SCENECOLOR-FILL-VALUE" val="18"/>
  <p:tag name="SCENESHAPETYPE" val="SceneShape"/>
  <p:tag name="SCENESHAPESUBTYPE" val="SceneSimpleShape"/>
  <p:tag name="POCKET_APPLY_TIME" val="2021年5月8日"/>
  <p:tag name="POCKET_APPLY_TYPE" val="Slide"/>
  <p:tag name="APPLYORDER" val="任意多边形 19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6.xml><?xml version="1.0" encoding="utf-8"?>
<p:tagLst xmlns:p="http://schemas.openxmlformats.org/presentationml/2006/main">
  <p:tag name="PA" val="v4.2.4"/>
  <p:tag name="SCENECOLOR-FILL" val="Color_Theme"/>
  <p:tag name="SCENECOLOR-FILL-VALUE" val="19"/>
  <p:tag name="SCENESHAPETYPE" val="SceneShape"/>
  <p:tag name="SCENESHAPESUBTYPE" val="SceneSimpleShape"/>
  <p:tag name="POCKET_APPLY_TIME" val="2021年5月8日"/>
  <p:tag name="POCKET_APPLY_TYPE" val="Slide"/>
  <p:tag name="APPLYORDER" val="任意多边形 198"/>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7.xml><?xml version="1.0" encoding="utf-8"?>
<p:tagLst xmlns:p="http://schemas.openxmlformats.org/presentationml/2006/main">
  <p:tag name="PA" val="v4.2.4"/>
  <p:tag name="SCENECOLOR-FILL" val="Color_Theme"/>
  <p:tag name="SCENECOLOR-FILL-VALUE" val="20"/>
  <p:tag name="SCENESHAPETYPE" val="SceneShape"/>
  <p:tag name="SCENESHAPESUBTYPE" val="SceneSimpleShape"/>
  <p:tag name="POCKET_APPLY_TIME" val="2021年5月8日"/>
  <p:tag name="POCKET_APPLY_TYPE" val="Slide"/>
  <p:tag name="APPLYORDER" val="任意多边形 199"/>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8.xml><?xml version="1.0" encoding="utf-8"?>
<p:tagLst xmlns:p="http://schemas.openxmlformats.org/presentationml/2006/main">
  <p:tag name="PA" val="v4.2.4"/>
  <p:tag name="SCENECOLOR-FILL" val="Color_Theme"/>
  <p:tag name="SCENECOLOR-FILL-VALUE" val="21"/>
  <p:tag name="SCENESHAPETYPE" val="SceneShape"/>
  <p:tag name="SCENESHAPESUBTYPE" val="SceneSimpleShape"/>
  <p:tag name="POCKET_APPLY_TIME" val="2021年5月8日"/>
  <p:tag name="POCKET_APPLY_TYPE" val="Slide"/>
  <p:tag name="APPLYORDER" val="任意多边形 200"/>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39.xml><?xml version="1.0" encoding="utf-8"?>
<p:tagLst xmlns:p="http://schemas.openxmlformats.org/presentationml/2006/main">
  <p:tag name="PA" val="v4.2.4"/>
  <p:tag name="SCENECOLOR-FILL" val="Color_Theme"/>
  <p:tag name="SCENECOLOR-FILL-VALUE" val="22"/>
  <p:tag name="SCENESHAPETYPE" val="SceneShape"/>
  <p:tag name="SCENESHAPESUBTYPE" val="SceneSimpleShape"/>
  <p:tag name="POCKET_APPLY_TIME" val="2021年5月8日"/>
  <p:tag name="POCKET_APPLY_TYPE" val="Slide"/>
  <p:tag name="APPLYORDER" val="任意多边形 20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0"/>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0.xml><?xml version="1.0" encoding="utf-8"?>
<p:tagLst xmlns:p="http://schemas.openxmlformats.org/presentationml/2006/main">
  <p:tag name="PA" val="v4.2.4"/>
  <p:tag name="SCENECOLOR-FILL" val="Color_Theme"/>
  <p:tag name="SCENECOLOR-FILL-VALUE" val="23"/>
  <p:tag name="SCENESHAPETYPE" val="SceneShape"/>
  <p:tag name="SCENESHAPESUBTYPE" val="SceneSimpleShape"/>
  <p:tag name="POCKET_APPLY_TIME" val="2021年5月8日"/>
  <p:tag name="POCKET_APPLY_TYPE" val="Slide"/>
  <p:tag name="APPLYORDER" val="任意多边形 20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1.xml><?xml version="1.0" encoding="utf-8"?>
<p:tagLst xmlns:p="http://schemas.openxmlformats.org/presentationml/2006/main">
  <p:tag name="PA" val="v4.2.4"/>
  <p:tag name="SCENECOLOR-FILL" val="Color_Theme"/>
  <p:tag name="SCENECOLOR-FILL-VALUE" val="24"/>
  <p:tag name="SCENESHAPETYPE" val="SceneShape"/>
  <p:tag name="SCENESHAPESUBTYPE" val="SceneSimpleShape"/>
  <p:tag name="POCKET_APPLY_TIME" val="2021年5月8日"/>
  <p:tag name="POCKET_APPLY_TYPE" val="Slide"/>
  <p:tag name="APPLYORDER" val="任意多边形 20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2.xml><?xml version="1.0" encoding="utf-8"?>
<p:tagLst xmlns:p="http://schemas.openxmlformats.org/presentationml/2006/main">
  <p:tag name="SCENECOLOR-LINE" val="Color_Theme"/>
  <p:tag name="SCENECOLOR-LINE-VALUE" val="25"/>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3.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4.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5.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6.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4"/>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7.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5"/>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8.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6"/>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49.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7"/>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1"/>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0.xml><?xml version="1.0" encoding="utf-8"?>
<p:tagLst xmlns:p="http://schemas.openxmlformats.org/presentationml/2006/main">
  <p:tag name="PA" val="v4.2.4"/>
  <p:tag name="SCENECOLOR-LINE" val="Color_Theme"/>
  <p:tag name="SCENECOLOR-LINE-VALUE" val="26"/>
  <p:tag name="SCENESHAPETYPE" val="SceneShape"/>
  <p:tag name="SCENESHAPESUBTYPE" val="SceneSimpleShape"/>
  <p:tag name="POCKET_APPLY_TIME" val="2021年5月8日"/>
  <p:tag name="POCKET_APPLY_TYPE" val="Slide"/>
  <p:tag name="APPLYORDER" val="椭圆 大圆 8"/>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1.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2.xml><?xml version="1.0" encoding="utf-8"?>
<p:tagLst xmlns:p="http://schemas.openxmlformats.org/presentationml/2006/main">
  <p:tag name="PA" val="v4.2.4"/>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3.xml><?xml version="1.0" encoding="utf-8"?>
<p:tagLst xmlns:p="http://schemas.openxmlformats.org/presentationml/2006/main">
  <p:tag name="PA" val="v4.2.4"/>
  <p:tag name="SCENECOLOR-LINE" val="Color_Theme"/>
  <p:tag name="SCENECOLOR-LINE-VALUE" val="2"/>
  <p:tag name="SCENECOLOR-TEXT" val="Color_Theme"/>
  <p:tag name="SCENECOLOR-TEXT-VALUE" val="2"/>
</p:tagLst>
</file>

<file path=ppt/tags/tag54.xml><?xml version="1.0" encoding="utf-8"?>
<p:tagLst xmlns:p="http://schemas.openxmlformats.org/presentationml/2006/main">
  <p:tag name="PA" val="v4.2.4"/>
  <p:tag name="SCENECOLOR-TEXT" val="Color_Theme"/>
  <p:tag name="SCENECOLOR-TEXT-VALUE" val="2"/>
</p:tagLst>
</file>

<file path=ppt/tags/tag55.xml><?xml version="1.0" encoding="utf-8"?>
<p:tagLst xmlns:p="http://schemas.openxmlformats.org/presentationml/2006/main">
  <p:tag name="PA" val="v4.2.4"/>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6.xml><?xml version="1.0" encoding="utf-8"?>
<p:tagLst xmlns:p="http://schemas.openxmlformats.org/presentationml/2006/main">
  <p:tag name="PA" val="v4.2.4"/>
  <p:tag name="SCENECOLOR-TEXT" val="Color_Theme"/>
  <p:tag name="SCENECOLOR-TEXT-VALUE" val="2"/>
</p:tagLst>
</file>

<file path=ppt/tags/tag57.xml><?xml version="1.0" encoding="utf-8"?>
<p:tagLst xmlns:p="http://schemas.openxmlformats.org/presentationml/2006/main">
  <p:tag name="PA" val="v4.2.4"/>
  <p:tag name="SCENECOLOR-LINE" val="Color_Theme"/>
  <p:tag name="SCENECOLOR-LINE-VALUE" val="2"/>
  <p:tag name="SCENECOLOR-TEXT" val="Color_Theme"/>
  <p:tag name="SCENECOLOR-TEXT-VALUE" val="2"/>
</p:tagLst>
</file>

<file path=ppt/tags/tag58.xml><?xml version="1.0" encoding="utf-8"?>
<p:tagLst xmlns:p="http://schemas.openxmlformats.org/presentationml/2006/main">
  <p:tag name="PA" val="v4.2.4"/>
  <p:tag name="SCENECOLOR-LINE" val="Color_Theme"/>
  <p:tag name="SCENECOLOR-LINE-VALUE" val="2"/>
  <p:tag name="SCENESHAPETYPE" val="SceneShape"/>
  <p:tag name="SCENESHAPESUBTYPE" val="SceneSimpleShape"/>
  <p:tag name="POCKET_APPLY_TIME" val="2021年5月8日"/>
  <p:tag name="POCKET_APPLY_TYPE" val="Slide"/>
  <p:tag name="APPLYORDER" val="椭圆 中心"/>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59.xml><?xml version="1.0" encoding="utf-8"?>
<p:tagLst xmlns:p="http://schemas.openxmlformats.org/presentationml/2006/main">
  <p:tag name="SCENECOLOR-TEXT" val="Color_Theme"/>
  <p:tag name="SCENECOLOR-TEXT-VALUE" val="2"/>
  <p:tag name="SCENESHAPETYPE" val="SceneText"/>
  <p:tag name="SCENESHAPESUBTYPE" val="SceneTitleText"/>
  <p:tag name="TXTGRP" val="0"/>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6.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2"/>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60.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61.xml><?xml version="1.0" encoding="utf-8"?>
<p:tagLst xmlns:p="http://schemas.openxmlformats.org/presentationml/2006/main">
  <p:tag name="SCENECOLOR-LINE" val="Color_Theme"/>
  <p:tag name="SCENECOLOR-LINE-VALUE" val="2"/>
  <p:tag name="SCENESHAPETYPE" val="SceneShape"/>
  <p:tag name="SCENESHAPESUBTYPE" val="SceneSimpleShape"/>
  <p:tag name="POCKET_APPLY_TIME" val="2021年5月8日"/>
  <p:tag name="POCKET_APPLY_TYPE" val="Slide"/>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62.xml><?xml version="1.0" encoding="utf-8"?>
<p:tagLst xmlns:p="http://schemas.openxmlformats.org/presentationml/2006/main">
  <p:tag name="BAKCCOLORTYPE" val="Color_Theme"/>
  <p:tag name="BAKCCOLOR" val="1"/>
  <p:tag name="POCKET_APPLY_TIME" val="2021年5月8日"/>
  <p:tag name="POCKET_APPLY_TYPE" val="Slide"/>
  <p:tag name="TAG_SCENEANIMNAME" val="点线几何元素MG动画特效.pa"/>
  <p:tag name="COLORS" val="1,3281676,动画主题色0|2,9209693,动画主题色1|3,10426491,动画主题色2|4,1281886,动画主题色3|5,5878941,动画主题色4|6,303627,动画主题色5|7,15587791,动画主题色6|8,8591043,动画主题色7|9,12492228,动画主题色8|10,3967599,动画主题色9|11,11378596,动画主题色10|12,8352577,动画主题色11|13,6490806,动画主题色12|14,9664871,动画主题色13|15,14275215,动画主题色14|16,11406413,动画主题色15|17,2572717,动画主题色16|18,1102861,动画主题色17|19,6331872,动画主题色18|20,314839,动画主题色19|21,4761352,动画主题色20|22,9550147,动画主题色21|23,11672419,动画主题色22|24,3599081,动画主题色23|25,13776544,动画主题色24|26,587229,动画主题色25"/>
</p:tagLst>
</file>

<file path=ppt/tags/tag63.xml><?xml version="1.0" encoding="utf-8"?>
<p:tagLst xmlns:p="http://schemas.openxmlformats.org/presentationml/2006/main">
  <p:tag name="KSO_WM_UNIT_PLACING_PICTURE_USER_VIEWPORT" val="{&quot;height&quot;:6348,&quot;width&quot;:6720}"/>
</p:tagLst>
</file>

<file path=ppt/tags/tag64.xml><?xml version="1.0" encoding="utf-8"?>
<p:tagLst xmlns:p="http://schemas.openxmlformats.org/presentationml/2006/main">
  <p:tag name="KSO_WM_UNIT_PLACING_PICTURE_USER_VIEWPORT" val="{&quot;height&quot;:11655,&quot;width&quot;:7830}"/>
</p:tagLst>
</file>

<file path=ppt/tags/tag65.xml><?xml version="1.0" encoding="utf-8"?>
<p:tagLst xmlns:p="http://schemas.openxmlformats.org/presentationml/2006/main">
  <p:tag name="KSO_WM_UNIT_PLACING_PICTURE_USER_VIEWPORT" val="{&quot;height&quot;:11655,&quot;width&quot;:7830}"/>
</p:tagLst>
</file>

<file path=ppt/tags/tag66.xml><?xml version="1.0" encoding="utf-8"?>
<p:tagLst xmlns:p="http://schemas.openxmlformats.org/presentationml/2006/main">
  <p:tag name="PA" val="v5.2.4"/>
  <p:tag name="RESOURCEID" val="637104179319871936"/>
  <p:tag name="SCENEID" val="637104179319871936"/>
  <p:tag name="SCENELINKIDS" val="16|17|4|5|6|7|8|9|10|11|12|13|14"/>
  <p:tag name="ANIMSTRING" val="s_637104179319871936"/>
  <p:tag name="SCENESHAPETYPE" val="SceneShape"/>
  <p:tag name="SCENESHAPESUBTYPE" val="ScenePicShape"/>
  <p:tag name="SCENESHAPENAME" val="背景图形"/>
  <p:tag name="POCKET_APPLY_TIME" val="2019年11月27日"/>
  <p:tag name="POCKET_APPLY_TYPE" val="Slide"/>
  <p:tag name="APPLYORDER" val="任意多边形 1"/>
</p:tagLst>
</file>

<file path=ppt/tags/tag67.xml><?xml version="1.0" encoding="utf-8"?>
<p:tagLst xmlns:p="http://schemas.openxmlformats.org/presentationml/2006/main">
  <p:tag name="PA" val="v5.2.4"/>
  <p:tag name="RESOURCEID" val="637104179319871936"/>
  <p:tag name="SCENEID" val="637104179319871936"/>
  <p:tag name="SCENELINKIDS" val="16|17|4|5|6|7|8|9|10|11|12|13|14"/>
  <p:tag name="ANIMSTRING" val="s_637104179319871936"/>
  <p:tag name="SCENESHAPETYPE" val="SceneShape"/>
  <p:tag name="SCENESHAPESUBTYPE" val="ScenePicShape"/>
  <p:tag name="SCENESHAPENAME" val="模糊图形"/>
  <p:tag name="POCKET_APPLY_TIME" val="2019年11月27日"/>
  <p:tag name="POCKET_APPLY_TYPE" val="Slide"/>
</p:tagLst>
</file>

<file path=ppt/tags/tag68.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PicShape"/>
  <p:tag name="SCENECOLOR-FILL" val="Color_Theme"/>
  <p:tag name="SCENECOLOR-FILL-VALUE" val="1"/>
  <p:tag name="SCENECOLOR-LINE" val="Color_Theme"/>
  <p:tag name="SCENECOLOR-LINE-VALUE" val="1"/>
  <p:tag name="SCENECOLOR-TEXT" val="Color_Theme"/>
  <p:tag name="SCENECOLOR-TEXT-VALUE" val="1"/>
  <p:tag name="POCKET_APPLY_TIME" val="2019年11月27日"/>
  <p:tag name="POCKET_APPLY_TYPE" val="Slide"/>
</p:tagLst>
</file>

<file path=ppt/tags/tag69.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FILL" val="Color_Theme"/>
  <p:tag name="SCENECOLOR-FILL-VALUE" val="1"/>
  <p:tag name="SCENECOLOR-LINE" val="Color_Theme"/>
  <p:tag name="SCENECOLOR-LINE-VALUE" val="1"/>
  <p:tag name="SCENECOLOR-TEXT" val="Color_Theme"/>
  <p:tag name="SCENECOLOR-TEXT-VALUE" val="1"/>
  <p:tag name="POCKET_APPLY_TIME" val="2019年11月27日"/>
  <p:tag name="POCKET_APPLY_TYPE" val="Slide"/>
</p:tagLst>
</file>

<file path=ppt/tags/tag7.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3"/>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70.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LINE" val="Color_Theme"/>
  <p:tag name="SCENECOLOR-LINE-VALUE" val="1"/>
  <p:tag name="SCENECOLOR-TEXT" val="Color_Theme"/>
  <p:tag name="SCENECOLOR-TEXT-VALUE" val="1"/>
  <p:tag name="POCKET_APPLY_TIME" val="2019年11月27日"/>
  <p:tag name="POCKET_APPLY_TYPE" val="Slide"/>
</p:tagLst>
</file>

<file path=ppt/tags/tag71.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LINE" val="Color_Theme"/>
  <p:tag name="SCENECOLOR-LINE-VALUE" val="1"/>
  <p:tag name="POCKET_APPLY_TIME" val="2019年11月27日"/>
  <p:tag name="POCKET_APPLY_TYPE" val="Slide"/>
</p:tagLst>
</file>

<file path=ppt/tags/tag72.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LINE" val="Color_Theme"/>
  <p:tag name="SCENECOLOR-LINE-VALUE" val="1"/>
  <p:tag name="POCKET_APPLY_TIME" val="2019年11月27日"/>
  <p:tag name="POCKET_APPLY_TYPE" val="Slide"/>
</p:tagLst>
</file>

<file path=ppt/tags/tag73.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LINE" val="Color_Theme"/>
  <p:tag name="SCENECOLOR-LINE-VALUE" val="1"/>
  <p:tag name="POCKET_APPLY_TIME" val="2019年11月27日"/>
  <p:tag name="POCKET_APPLY_TYPE" val="Slide"/>
</p:tagLst>
</file>

<file path=ppt/tags/tag74.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LINE" val="Color_Theme"/>
  <p:tag name="SCENECOLOR-LINE-VALUE" val="1"/>
  <p:tag name="POCKET_APPLY_TIME" val="2019年11月27日"/>
  <p:tag name="POCKET_APPLY_TYPE" val="Slide"/>
</p:tagLst>
</file>

<file path=ppt/tags/tag75.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FILL" val="Color_Theme"/>
  <p:tag name="SCENECOLOR-FILL-VALUE" val="1"/>
  <p:tag name="SCENECOLOR-TEXT" val="Color_Theme"/>
  <p:tag name="SCENECOLOR-TEXT-VALUE" val="1"/>
  <p:tag name="POCKET_APPLY_TIME" val="2019年11月27日"/>
  <p:tag name="POCKET_APPLY_TYPE" val="Slide"/>
</p:tagLst>
</file>

<file path=ppt/tags/tag76.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FILL" val="Color_Theme"/>
  <p:tag name="SCENECOLOR-FILL-VALUE" val="1"/>
  <p:tag name="SCENECOLOR-TEXT" val="Color_Theme"/>
  <p:tag name="SCENECOLOR-TEXT-VALUE" val="1"/>
  <p:tag name="POCKET_APPLY_TIME" val="2019年11月27日"/>
  <p:tag name="POCKET_APPLY_TYPE" val="Slide"/>
</p:tagLst>
</file>

<file path=ppt/tags/tag77.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FILL" val="Color_Theme"/>
  <p:tag name="SCENECOLOR-FILL-VALUE" val="1"/>
  <p:tag name="SCENECOLOR-TEXT" val="Color_Theme"/>
  <p:tag name="SCENECOLOR-TEXT-VALUE" val="1"/>
  <p:tag name="POCKET_APPLY_TIME" val="2019年11月27日"/>
  <p:tag name="POCKET_APPLY_TYPE" val="Slide"/>
</p:tagLst>
</file>

<file path=ppt/tags/tag78.xml><?xml version="1.0" encoding="utf-8"?>
<p:tagLst xmlns:p="http://schemas.openxmlformats.org/presentationml/2006/main">
  <p:tag name="PA" val="v5.2.4"/>
  <p:tag name="RESOURCEID" val="637104181121538010"/>
  <p:tag name="SCENEID" val="637104181121538010"/>
  <p:tag name="SCENELINKIDS" val="2|3|4|5|6|7|8|9|10|11|12|13|14"/>
  <p:tag name="ANIMSTRING" val="s_637104181121538010"/>
  <p:tag name="SCENESHAPETYPE" val="SceneShape"/>
  <p:tag name="SCENESHAPESUBTYPE" val="SceneSimpleShape"/>
  <p:tag name="SCENECOLOR-FILL" val="Color_Theme"/>
  <p:tag name="SCENECOLOR-FILL-VALUE" val="1"/>
  <p:tag name="SCENECOLOR-TEXT" val="Color_Theme"/>
  <p:tag name="SCENECOLOR-TEXT-VALUE" val="1"/>
  <p:tag name="POCKET_APPLY_TIME" val="2019年11月27日"/>
  <p:tag name="POCKET_APPLY_TYPE" val="Slide"/>
</p:tagLst>
</file>

<file path=ppt/tags/tag79.xml><?xml version="1.0" encoding="utf-8"?>
<p:tagLst xmlns:p="http://schemas.openxmlformats.org/presentationml/2006/main">
  <p:tag name="TAG_SCENEANIMNAME" val="【口袋动画】模糊光速片尾.pa"/>
  <p:tag name="COLORS" val="1,16777215"/>
  <p:tag name="POCKET_APPLY_TIME" val="2019年11月27日"/>
  <p:tag name="POCKET_APPLY_TYPE" val="Slide"/>
</p:tagLst>
</file>

<file path=ppt/tags/tag8.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4"/>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ags/tag80.xml><?xml version="1.0" encoding="utf-8"?>
<p:tagLst xmlns:p="http://schemas.openxmlformats.org/presentationml/2006/main">
  <p:tag name="COMMONDATA" val="eyJoZGlkIjoiN2JiMjA1ZjYwMWZkNWJiNWJkNzNmMDI3MWM4MmE0MTIifQ=="/>
</p:tagLst>
</file>

<file path=ppt/tags/tag9.xml><?xml version="1.0" encoding="utf-8"?>
<p:tagLst xmlns:p="http://schemas.openxmlformats.org/presentationml/2006/main">
  <p:tag name="PA" val="v4.2.4"/>
  <p:tag name="SCENECOLOR-FILL" val="Color_Theme"/>
  <p:tag name="SCENECOLOR-FILL-VALUE" val="2"/>
  <p:tag name="SCENESHAPETYPE" val="SceneShape"/>
  <p:tag name="SCENESHAPESUBTYPE" val="SceneSimpleShape"/>
  <p:tag name="POCKET_APPLY_TIME" val="2021年5月8日"/>
  <p:tag name="POCKET_APPLY_TYPE" val="Slide"/>
  <p:tag name="APPLYORDER" val="椭圆 45"/>
  <p:tag name="RESOURCEID" val="637560427148571061"/>
  <p:tag name="SCENEID" val="637560427148571061"/>
  <p:tag name="SCENELINKIDS" val="2|3|7|41|42|43|44|45|46|47|48|51|52|53|54|55|56|57|58|179|180|181|182|183|184|185|186|187|188|189|190|191|192|193|194|199|200|201|202|203|204|11|68|59|60|61|62|66|63|67|9|20|22|23|24|25|77"/>
  <p:tag name="ANIMSTRING" val="s_637560427148571061"/>
</p:tagLst>
</file>

<file path=ppt/theme/theme1.xml><?xml version="1.0" encoding="utf-8"?>
<a:theme xmlns:a="http://schemas.openxmlformats.org/drawingml/2006/main" name=" www.2ppt.com">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3656</Words>
  <Application>WPS 演示</Application>
  <PresentationFormat>全屏显示(16:9)</PresentationFormat>
  <Paragraphs>264</Paragraphs>
  <Slides>40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Arial</vt:lpstr>
      <vt:lpstr>宋体</vt:lpstr>
      <vt:lpstr>Wingdings</vt:lpstr>
      <vt:lpstr>等线</vt:lpstr>
      <vt:lpstr>Agency FB</vt:lpstr>
      <vt:lpstr>微软雅黑</vt:lpstr>
      <vt:lpstr>Times New Roman</vt:lpstr>
      <vt:lpstr>Arial</vt:lpstr>
      <vt:lpstr>Calibri Light</vt:lpstr>
      <vt:lpstr>方正宋刻本秀楷简体</vt:lpstr>
      <vt:lpstr>方正兰亭黑_GBK</vt:lpstr>
      <vt:lpstr>华文宋体</vt:lpstr>
      <vt:lpstr>幼圆</vt:lpstr>
      <vt:lpstr>微软雅黑 Light</vt:lpstr>
      <vt:lpstr>Calibri</vt:lpstr>
      <vt:lpstr>黑体</vt:lpstr>
      <vt:lpstr>Arial Unicode MS</vt:lpstr>
      <vt:lpstr> 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creator>www.2ppt.com-爱PPT提供资源下载</dc:creator>
  <dc:description>www.2ppt.com-爱PPT提供资源下载</dc:description>
  <dc:subject>www.2ppt.com-爱PPT提供资源下载</dc:subject>
  <cp:lastModifiedBy>吴大帅</cp:lastModifiedBy>
  <cp:revision>21</cp:revision>
  <dcterms:created xsi:type="dcterms:W3CDTF">2021-05-06T03:07:00Z</dcterms:created>
  <dcterms:modified xsi:type="dcterms:W3CDTF">2022-05-24T07:18:59Z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1A14A9DE6FB748C7A095C374710D183D</vt:lpwstr>
  </property>
</Properties>
</file>